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13480651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118"/>
            <a:ext cx="10515600" cy="377072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0E0156F-50AA-4339-B299-9839F8B47633}" type="slidenum">
              <a:rPr lang="nb-NO" smtClean="0"/>
              <a:pPr algn="l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28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7733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457200"/>
            <a:ext cx="6172200" cy="50763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68864"/>
            <a:ext cx="3932237" cy="36646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0E0156F-50AA-4339-B299-9839F8B4763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48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YDE_slide_photo_hand_whi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49" y="-286430"/>
            <a:ext cx="12592839" cy="7144430"/>
          </a:xfrm>
          <a:prstGeom prst="rect">
            <a:avLst/>
          </a:prstGeom>
        </p:spPr>
      </p:pic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165600" y="1092203"/>
            <a:ext cx="7416800" cy="1366845"/>
          </a:xfrm>
        </p:spPr>
        <p:txBody>
          <a:bodyPr>
            <a:noAutofit/>
          </a:bodyPr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2"/>
          </p:nvPr>
        </p:nvSpPr>
        <p:spPr>
          <a:xfrm>
            <a:off x="4165600" y="2396069"/>
            <a:ext cx="7416800" cy="3216805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rgbClr val="626262"/>
                </a:solidFill>
              </a:defRPr>
            </a:lvl1pPr>
            <a:lvl2pPr marL="342900" indent="0">
              <a:buNone/>
              <a:defRPr sz="2100">
                <a:solidFill>
                  <a:srgbClr val="626262"/>
                </a:solidFill>
              </a:defRPr>
            </a:lvl2pPr>
            <a:lvl3pPr marL="685800" indent="0">
              <a:buNone/>
              <a:defRPr sz="2100">
                <a:solidFill>
                  <a:srgbClr val="626262"/>
                </a:solidFill>
              </a:defRPr>
            </a:lvl3pPr>
            <a:lvl4pPr marL="1028700" indent="0">
              <a:buNone/>
              <a:defRPr sz="2100">
                <a:solidFill>
                  <a:srgbClr val="626262"/>
                </a:solidFill>
              </a:defRPr>
            </a:lvl4pPr>
            <a:lvl5pPr marL="1371600" indent="0">
              <a:buNone/>
              <a:defRPr sz="2100">
                <a:solidFill>
                  <a:srgbClr val="626262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2789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6" descr="Eyde_pp_slide_s_Side_13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2607" y="-33868"/>
            <a:ext cx="12353265" cy="69035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2186445"/>
          </a:xfrm>
        </p:spPr>
        <p:txBody>
          <a:bodyPr anchor="b"/>
          <a:lstStyle>
            <a:lvl1pPr algn="ctr">
              <a:defRPr sz="6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C56D-277E-470A-9BC4-D370A9487B8A}" type="datetimeFigureOut">
              <a:rPr lang="nb-NO" smtClean="0"/>
              <a:t>11.08.2022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156F-50AA-4339-B299-9839F8B476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350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890" y="987296"/>
            <a:ext cx="5622303" cy="26514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0E0156F-50AA-4339-B299-9839F8B47633}" type="slidenum">
              <a:rPr lang="nb-NO" smtClean="0"/>
              <a:pPr algn="l"/>
              <a:t>‹#›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0617" y="666874"/>
            <a:ext cx="4348560" cy="4645042"/>
          </a:xfrm>
          <a:prstGeom prst="ellipse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01697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4413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061566"/>
            <a:ext cx="10515600" cy="113350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0E0156F-50AA-4339-B299-9839F8B4763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086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00E0156F-50AA-4339-B299-9839F8B47633}" type="slidenum">
              <a:rPr lang="nb-NO" smtClean="0"/>
              <a:pPr algn="l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324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93651"/>
            <a:ext cx="5181600" cy="3755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93651"/>
            <a:ext cx="5181600" cy="37550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0E0156F-50AA-4339-B299-9839F8B4763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010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03511"/>
            <a:ext cx="5157787" cy="73283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639506"/>
            <a:ext cx="5157787" cy="293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798679"/>
            <a:ext cx="5183188" cy="73283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639506"/>
            <a:ext cx="5183188" cy="29374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0E0156F-50AA-4339-B299-9839F8B4763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80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0E0156F-50AA-4339-B299-9839F8B4763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828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00E0156F-50AA-4339-B299-9839F8B47633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5" name="Bilde 2" descr="Eyde_pp_slide_s_Side_10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0665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89209" y="449968"/>
            <a:ext cx="6728381" cy="1325563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9209" y="1910466"/>
            <a:ext cx="6728381" cy="3604214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555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7" descr="EYDE_footer_slide_blaa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722968"/>
            <a:ext cx="12203289" cy="114455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9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59855"/>
            <a:ext cx="10515600" cy="3751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EC56D-277E-470A-9BC4-D370A9487B8A}" type="datetimeFigureOut">
              <a:rPr lang="nb-NO" smtClean="0"/>
              <a:pPr/>
              <a:t>11.08.2022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00E0156F-50AA-4339-B299-9839F8B47633}" type="slidenum">
              <a:rPr lang="nb-NO" smtClean="0"/>
              <a:pPr algn="l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57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2">
              <a:lumMod val="50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0810FB-F08E-4E04-BEDB-3E186495D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310" y="0"/>
            <a:ext cx="11680722" cy="773892"/>
          </a:xfrm>
        </p:spPr>
        <p:txBody>
          <a:bodyPr>
            <a:noAutofit/>
          </a:bodyPr>
          <a:lstStyle/>
          <a:p>
            <a:pPr algn="l"/>
            <a:r>
              <a:rPr lang="nb-NO" sz="3600" dirty="0"/>
              <a:t>Erfaringer med Prosjektstyringsverktøy: </a:t>
            </a:r>
            <a:r>
              <a:rPr lang="nb-NO" sz="3600" dirty="0">
                <a:solidFill>
                  <a:srgbClr val="FF0000"/>
                </a:solidFill>
              </a:rPr>
              <a:t>BEDRIFT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12" name="Alternativ prosess 11">
            <a:extLst>
              <a:ext uri="{FF2B5EF4-FFF2-40B4-BE49-F238E27FC236}">
                <a16:creationId xmlns:a16="http://schemas.microsoft.com/office/drawing/2014/main" id="{EF1DDE4E-CDEA-49F0-B74A-3BB9DC87BD4A}"/>
              </a:ext>
            </a:extLst>
          </p:cNvPr>
          <p:cNvSpPr/>
          <p:nvPr/>
        </p:nvSpPr>
        <p:spPr>
          <a:xfrm>
            <a:off x="373624" y="773892"/>
            <a:ext cx="5506065" cy="28714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</a:rPr>
              <a:t>Hvilke prosjektstyringsverktøy har din bedrift og hva benyttes de til i dag?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FF0000"/>
                </a:solidFill>
              </a:rPr>
              <a:t>Navn verktøy – Funksjon/anvendelse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7" name="Alternativ prosess 16">
            <a:extLst>
              <a:ext uri="{FF2B5EF4-FFF2-40B4-BE49-F238E27FC236}">
                <a16:creationId xmlns:a16="http://schemas.microsoft.com/office/drawing/2014/main" id="{10D5FC29-3C12-406F-80C1-DFC145D8BD69}"/>
              </a:ext>
            </a:extLst>
          </p:cNvPr>
          <p:cNvSpPr/>
          <p:nvPr/>
        </p:nvSpPr>
        <p:spPr>
          <a:xfrm>
            <a:off x="6312310" y="773892"/>
            <a:ext cx="5506066" cy="28714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</a:rPr>
              <a:t>Hvilke verktøy/systemer kan du ikke leve uten og hvorfor det?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FF0000"/>
                </a:solidFill>
              </a:rPr>
              <a:t>Tekst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9" name="Alternativ prosess 18">
            <a:extLst>
              <a:ext uri="{FF2B5EF4-FFF2-40B4-BE49-F238E27FC236}">
                <a16:creationId xmlns:a16="http://schemas.microsoft.com/office/drawing/2014/main" id="{6AEA6C7A-6A4D-4359-82D6-02214AFD94BC}"/>
              </a:ext>
            </a:extLst>
          </p:cNvPr>
          <p:cNvSpPr/>
          <p:nvPr/>
        </p:nvSpPr>
        <p:spPr>
          <a:xfrm>
            <a:off x="294968" y="3864077"/>
            <a:ext cx="5584722" cy="28714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</a:rPr>
              <a:t>Hva er de største utfordringene med de verktøyene/systemene dere har i dag?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FF0000"/>
                </a:solidFill>
              </a:rPr>
              <a:t> Tekst</a:t>
            </a:r>
          </a:p>
        </p:txBody>
      </p:sp>
      <p:sp>
        <p:nvSpPr>
          <p:cNvPr id="20" name="Alternativ prosess 19">
            <a:extLst>
              <a:ext uri="{FF2B5EF4-FFF2-40B4-BE49-F238E27FC236}">
                <a16:creationId xmlns:a16="http://schemas.microsoft.com/office/drawing/2014/main" id="{8F3210FF-6AD8-4074-933B-5D29F0CB2516}"/>
              </a:ext>
            </a:extLst>
          </p:cNvPr>
          <p:cNvSpPr/>
          <p:nvPr/>
        </p:nvSpPr>
        <p:spPr>
          <a:xfrm>
            <a:off x="6312310" y="3864077"/>
            <a:ext cx="5584722" cy="28714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b-NO" dirty="0">
                <a:solidFill>
                  <a:schemeClr val="tx1"/>
                </a:solidFill>
              </a:rPr>
              <a:t>Hvilke behov har du og din bedrift fremover for prosjektstyringsverktøy? </a:t>
            </a:r>
            <a:endParaRPr lang="nb-NO" sz="1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FF0000"/>
                </a:solidFill>
              </a:rPr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590406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626262"/>
      </a:dk1>
      <a:lt1>
        <a:srgbClr val="FFFFFF"/>
      </a:lt1>
      <a:dk2>
        <a:srgbClr val="424242"/>
      </a:dk2>
      <a:lt2>
        <a:srgbClr val="FFFFFF"/>
      </a:lt2>
      <a:accent1>
        <a:srgbClr val="BBDDD4"/>
      </a:accent1>
      <a:accent2>
        <a:srgbClr val="72AFA8"/>
      </a:accent2>
      <a:accent3>
        <a:srgbClr val="7B964C"/>
      </a:accent3>
      <a:accent4>
        <a:srgbClr val="1B725A"/>
      </a:accent4>
      <a:accent5>
        <a:srgbClr val="2C747F"/>
      </a:accent5>
      <a:accent6>
        <a:srgbClr val="0C404D"/>
      </a:accent6>
      <a:hlink>
        <a:srgbClr val="2B6695"/>
      </a:hlink>
      <a:folHlink>
        <a:srgbClr val="3E7BA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8" id="{7C4CA208-E80B-4F00-9502-DFE77CCD16CD}" vid="{3399579F-1326-4933-AFA5-4564C7C2974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9B39F634F77F4D906017300825D5F4" ma:contentTypeVersion="8" ma:contentTypeDescription="Create a new document." ma:contentTypeScope="" ma:versionID="2fedf30318970a6e46b44cb1183f12e4">
  <xsd:schema xmlns:xsd="http://www.w3.org/2001/XMLSchema" xmlns:xs="http://www.w3.org/2001/XMLSchema" xmlns:p="http://schemas.microsoft.com/office/2006/metadata/properties" xmlns:ns2="7321ab49-ad29-4620-beec-2cbed3a19f6d" targetNamespace="http://schemas.microsoft.com/office/2006/metadata/properties" ma:root="true" ma:fieldsID="840abf647e34d88ac521786f35a3ac99" ns2:_="">
    <xsd:import namespace="7321ab49-ad29-4620-beec-2cbed3a19f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1ab49-ad29-4620-beec-2cbed3a19f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A987C4-162F-4C51-BD73-EA43A5C725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18013C-4CF1-48BF-ACA3-1DFA1CB07B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21ab49-ad29-4620-beec-2cbed3a19f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2E9E91-3D0B-46C0-8FDB-04022E724A3E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7321ab49-ad29-4620-beec-2cbed3a19f6d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67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Erfaringer med Prosjektstyringsverktøy: BEDRIFT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Innovasjon og produktutvikling: Bedriftsnavn</dc:title>
  <dc:creator>Marie Søraker</dc:creator>
  <cp:lastModifiedBy>Tonje Holand Salgado</cp:lastModifiedBy>
  <cp:revision>7</cp:revision>
  <dcterms:created xsi:type="dcterms:W3CDTF">2021-10-21T08:28:43Z</dcterms:created>
  <dcterms:modified xsi:type="dcterms:W3CDTF">2022-08-11T13:11:17Z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0x010100569B39F634F77F4D906017300825D5F4</vt:lpwstr>
  </property>
</Properties>
</file>