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285038" cy="104187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12246-99C2-4604-9BA6-43C966FF9556}" v="7" dt="2021-11-18T09:43:23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 Arne Hauge" userId="a4bb0122-a9ce-4a6c-8cca-dd43ffd8ec22" providerId="ADAL" clId="{30012246-99C2-4604-9BA6-43C966FF9556}"/>
    <pc:docChg chg="undo custSel modSld">
      <pc:chgData name="Tor Arne Hauge" userId="a4bb0122-a9ce-4a6c-8cca-dd43ffd8ec22" providerId="ADAL" clId="{30012246-99C2-4604-9BA6-43C966FF9556}" dt="2021-11-18T09:43:37.160" v="339" actId="1076"/>
      <pc:docMkLst>
        <pc:docMk/>
      </pc:docMkLst>
      <pc:sldChg chg="addSp modSp mod">
        <pc:chgData name="Tor Arne Hauge" userId="a4bb0122-a9ce-4a6c-8cca-dd43ffd8ec22" providerId="ADAL" clId="{30012246-99C2-4604-9BA6-43C966FF9556}" dt="2021-11-18T09:43:37.160" v="339" actId="1076"/>
        <pc:sldMkLst>
          <pc:docMk/>
          <pc:sldMk cId="1246775671" sldId="256"/>
        </pc:sldMkLst>
        <pc:spChg chg="mod">
          <ac:chgData name="Tor Arne Hauge" userId="a4bb0122-a9ce-4a6c-8cca-dd43ffd8ec22" providerId="ADAL" clId="{30012246-99C2-4604-9BA6-43C966FF9556}" dt="2021-11-18T08:57:11.972" v="250" actId="313"/>
          <ac:spMkLst>
            <pc:docMk/>
            <pc:sldMk cId="1246775671" sldId="256"/>
            <ac:spMk id="6" creationId="{E3C89A5A-91B8-4C45-A42C-71519711DC4A}"/>
          </ac:spMkLst>
        </pc:spChg>
        <pc:spChg chg="mod">
          <ac:chgData name="Tor Arne Hauge" userId="a4bb0122-a9ce-4a6c-8cca-dd43ffd8ec22" providerId="ADAL" clId="{30012246-99C2-4604-9BA6-43C966FF9556}" dt="2021-11-18T09:42:29.925" v="330" actId="404"/>
          <ac:spMkLst>
            <pc:docMk/>
            <pc:sldMk cId="1246775671" sldId="256"/>
            <ac:spMk id="7" creationId="{41F60D4E-651D-438B-B337-0E8786E0D76E}"/>
          </ac:spMkLst>
        </pc:spChg>
        <pc:spChg chg="mod">
          <ac:chgData name="Tor Arne Hauge" userId="a4bb0122-a9ce-4a6c-8cca-dd43ffd8ec22" providerId="ADAL" clId="{30012246-99C2-4604-9BA6-43C966FF9556}" dt="2021-11-18T08:51:15.359" v="210" actId="20577"/>
          <ac:spMkLst>
            <pc:docMk/>
            <pc:sldMk cId="1246775671" sldId="256"/>
            <ac:spMk id="11" creationId="{42ED0FAE-224C-4C63-B8C5-35537DCF9E79}"/>
          </ac:spMkLst>
        </pc:spChg>
        <pc:spChg chg="mod">
          <ac:chgData name="Tor Arne Hauge" userId="a4bb0122-a9ce-4a6c-8cca-dd43ffd8ec22" providerId="ADAL" clId="{30012246-99C2-4604-9BA6-43C966FF9556}" dt="2021-11-18T09:42:42.342" v="332" actId="1076"/>
          <ac:spMkLst>
            <pc:docMk/>
            <pc:sldMk cId="1246775671" sldId="256"/>
            <ac:spMk id="12" creationId="{95D04829-2566-45BD-8752-24B3762E08F7}"/>
          </ac:spMkLst>
        </pc:spChg>
        <pc:spChg chg="mod">
          <ac:chgData name="Tor Arne Hauge" userId="a4bb0122-a9ce-4a6c-8cca-dd43ffd8ec22" providerId="ADAL" clId="{30012246-99C2-4604-9BA6-43C966FF9556}" dt="2021-11-18T09:42:51.203" v="333" actId="20578"/>
          <ac:spMkLst>
            <pc:docMk/>
            <pc:sldMk cId="1246775671" sldId="256"/>
            <ac:spMk id="15" creationId="{3C35CF7D-E05E-4C1B-B1EB-2A87DE8AF9EC}"/>
          </ac:spMkLst>
        </pc:spChg>
        <pc:picChg chg="add mod">
          <ac:chgData name="Tor Arne Hauge" userId="a4bb0122-a9ce-4a6c-8cca-dd43ffd8ec22" providerId="ADAL" clId="{30012246-99C2-4604-9BA6-43C966FF9556}" dt="2021-11-18T09:43:37.160" v="339" actId="1076"/>
          <ac:picMkLst>
            <pc:docMk/>
            <pc:sldMk cId="1246775671" sldId="256"/>
            <ac:picMk id="10" creationId="{4C6A093D-F3AF-424C-BF0C-FA3F08EA14AE}"/>
          </ac:picMkLst>
        </pc:picChg>
        <pc:picChg chg="mod">
          <ac:chgData name="Tor Arne Hauge" userId="a4bb0122-a9ce-4a6c-8cca-dd43ffd8ec22" providerId="ADAL" clId="{30012246-99C2-4604-9BA6-43C966FF9556}" dt="2021-11-18T09:25:14.007" v="251" actId="14100"/>
          <ac:picMkLst>
            <pc:docMk/>
            <pc:sldMk cId="1246775671" sldId="256"/>
            <ac:picMk id="1026" creationId="{BD25993E-AD18-438C-B03B-C941E8CEFC3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DC2F06-0274-4611-93A2-013E8422E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443DDA3-809B-4DCC-B462-187EEA5DA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0D7BF4-61FB-46A6-9726-9C4DB7E9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493DAB-CFE9-4D6D-B2A1-98E54566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C5C958-67A1-4B44-8255-5E8638F8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24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462CD7-BBF6-4CE4-85EA-EDD95EBFB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F5EB5B7-C5E1-4183-A5B4-3D8A34245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1B1EF7-4AAD-490C-B3EF-BDFFC08B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043942-77FE-4EAF-8106-9B6BA403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11AAD7-E89B-4797-B443-69511BC2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55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63AA9F4-3804-489B-971A-7A81B00D1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6F05745-9070-46A2-B772-7BB73EE1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95CCA9A-A420-428E-9A8B-2509AF79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EE00A1-E65A-468E-BD24-A67C131E6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203F47-4FFA-4A6F-8C6C-A05099E46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0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194B6F-E334-49C8-A0BB-97AB5A23B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1C0226-6140-4DB5-BFFD-5F1F5354B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66650C-2A6D-4CA1-9D93-E33E6D42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C7D198-6FEA-40BC-B2C7-BEEBB5D8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1A28A7-8498-49B5-84F1-2BBE54091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070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1176BD-1B26-48B9-86EC-42AF13A8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4592899-C8D4-4D98-A9FA-BF6DA989D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238ADD-F632-41DB-BB9B-74B7C3B6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776B6E-6582-4917-BAE3-21B960B2D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7DAA98-4871-4E12-A5C0-9F5A6A18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68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DCE800-CA14-49E8-ABDB-D51501E1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1F3EB3-B9A1-4838-B829-27F39FA33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6C23B6A-479C-4A8A-BB3D-17AE9B48F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4740A1-9D07-411D-8A9A-4E6ACAEA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17C0C47-E6D0-4FC9-A6F9-8CC43D96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1DC9CAC-88FC-4798-8DEE-5C5AA2F4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758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EB1BFB-7F9D-4ECF-B1F0-AFC44B21E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2BD513E-F980-4C59-A8F0-1C78CA1AE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97368AA-9D30-4580-A84B-DDB32CEAD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5C1134E-C35C-4CAD-A8B4-D07E1402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B17986A-BEED-43B4-A67A-9B0BA3C47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FB6FA01-BCBE-4D21-956D-3626EE858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A3CADEA-07AE-45EA-BD13-27620496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1B1D2A0-6EF4-4A36-B7AB-0F2688CC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2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D11373-3D65-4428-A357-6B14DAF2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E5C74A0-81F6-4821-89EB-76A50AA3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1FA04BD-F8A2-4B13-A760-3AE782A40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82317A0-0754-48B4-BE70-DE168C6C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67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81D99D7-BD53-408C-BF58-E53D1BC4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B55264D-B732-4C58-BDB1-D7E8B329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BC3A08D-BA9E-4EC6-9C22-C8CEF4B18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52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820B63-0624-4128-B46A-40D9AC126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335638-82C3-47DB-A57C-01596E624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408B18E-8556-4DD7-89B5-C5FD2C027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539D1E6-628F-471A-9BFE-D4AD1D8E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E3872DD-85B2-46D7-ADC6-5CDBD1224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718FF08-461D-4828-B283-7BD2E17C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49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22E569-5C12-46AB-B9E6-130907DD2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302060D-14D5-46D0-99FE-24C4AFC90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FE537D5-95E7-4DD1-940F-9176F6964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664774A-1F30-4D24-A7DF-4A9D18AB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56AB9F-416A-4AAD-BB9C-60D3A3B76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04B285-77D0-452C-8EEF-66E5822F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100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661DF3C-2714-4955-8910-09310260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977D07-C6CE-4C9C-9BAA-14A90C58C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819E9B-75C7-454F-9CD9-85C668E3C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595B-0117-4925-843B-2848B0FBE834}" type="datetimeFigureOut">
              <a:rPr lang="nb-NO" smtClean="0"/>
              <a:t>18.11.2021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825C7-0076-41E5-93D0-2B96C8BBD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7419D8-2C9B-4FEF-AB06-BC2BC3E90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9BF49-5F4B-463C-B863-A1269A611A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137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echos.com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otechos.com/reference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E3C89A5A-91B8-4C45-A42C-71519711DC4A}"/>
              </a:ext>
            </a:extLst>
          </p:cNvPr>
          <p:cNvSpPr txBox="1">
            <a:spLocks/>
          </p:cNvSpPr>
          <p:nvPr/>
        </p:nvSpPr>
        <p:spPr>
          <a:xfrm>
            <a:off x="750992" y="1247981"/>
            <a:ext cx="10996568" cy="1322420"/>
          </a:xfrm>
          <a:prstGeom prst="rect">
            <a:avLst/>
          </a:prstGeom>
        </p:spPr>
        <p:txBody>
          <a:bodyPr vert="horz" lIns="109728" tIns="109728" rIns="109728" bIns="91440" rtlCol="0" anchor="b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5400" b="1" kern="12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OTECHOS AS was established in 2012 specializing in industrial engineering and comercialisation of new technology.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company develops process technology with focus on zero emissions. Our mission is to become a worldwide market leader within energy efficient and zero emission technology for industrial processing applications.</a:t>
            </a:r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41F60D4E-651D-438B-B337-0E8786E0D76E}"/>
              </a:ext>
            </a:extLst>
          </p:cNvPr>
          <p:cNvSpPr txBox="1">
            <a:spLocks/>
          </p:cNvSpPr>
          <p:nvPr/>
        </p:nvSpPr>
        <p:spPr>
          <a:xfrm>
            <a:off x="750992" y="2608563"/>
            <a:ext cx="5424956" cy="2593296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5400" b="1" kern="12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(Products, Services,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Industrial compressors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Single- and multiphase Pumps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CRCP - “Pump-pressor” Liquid/gas compression</a:t>
            </a:r>
            <a:b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b="0" dirty="0">
                <a:latin typeface="Arial" panose="020B0604020202020204" pitchFamily="34" charset="0"/>
                <a:cs typeface="Arial" panose="020B0604020202020204" pitchFamily="34" charset="0"/>
              </a:rPr>
              <a:t>(The CRCP is funded by EIC Accelerator Green Deal program)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Expansion engines for Heat recovery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DVS and CSS flange sealing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DVS-I, Intelligent flange sealing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Test center for process equipment</a:t>
            </a:r>
          </a:p>
          <a:p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800" dirty="0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42ED0FAE-224C-4C63-B8C5-35537DCF9E79}"/>
              </a:ext>
            </a:extLst>
          </p:cNvPr>
          <p:cNvSpPr txBox="1">
            <a:spLocks/>
          </p:cNvSpPr>
          <p:nvPr/>
        </p:nvSpPr>
        <p:spPr>
          <a:xfrm>
            <a:off x="6003703" y="2572531"/>
            <a:ext cx="5743857" cy="3112857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5400" b="1" kern="12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000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nb-N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Offer an energy efficient machine technology based on our patented CR-T </a:t>
            </a:r>
            <a:b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(Centric Reciprocating Technology).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DeltaV</a:t>
            </a:r>
            <a:r>
              <a:rPr lang="nb-NO" sz="1400" b="0" dirty="0">
                <a:latin typeface="Arial" panose="020B0604020202020204" pitchFamily="34" charset="0"/>
                <a:cs typeface="Arial" panose="020B0604020202020204" pitchFamily="34" charset="0"/>
              </a:rPr>
              <a:t>-Seal Intelligent (DVS-I).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 Easy and smart access to install sensors in exciting piping system. This flange seal with multiple sensors can detect pressure, temperature, flow,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multiflow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, vibration,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State of the art test center, offering different vibration-, pressure- and hyperbaric testing alternatives.</a:t>
            </a:r>
            <a:endParaRPr lang="nb-NO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95D04829-2566-45BD-8752-24B3762E08F7}"/>
              </a:ext>
            </a:extLst>
          </p:cNvPr>
          <p:cNvSpPr txBox="1">
            <a:spLocks/>
          </p:cNvSpPr>
          <p:nvPr/>
        </p:nvSpPr>
        <p:spPr>
          <a:xfrm>
            <a:off x="750992" y="5106231"/>
            <a:ext cx="4587326" cy="837293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5400" b="1" kern="12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0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 cases/Reference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b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https://www.otechos.com/references</a:t>
            </a:r>
            <a:endParaRPr lang="nb-NO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/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3C35CF7D-E05E-4C1B-B1EB-2A87DE8AF9EC}"/>
              </a:ext>
            </a:extLst>
          </p:cNvPr>
          <p:cNvSpPr txBox="1">
            <a:spLocks/>
          </p:cNvSpPr>
          <p:nvPr/>
        </p:nvSpPr>
        <p:spPr>
          <a:xfrm>
            <a:off x="4728596" y="5610019"/>
            <a:ext cx="3041359" cy="1449947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5400" b="1" kern="12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400" dirty="0" err="1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endParaRPr lang="nb-NO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100" b="0" dirty="0">
                <a:latin typeface="Arial" panose="020B0604020202020204" pitchFamily="34" charset="0"/>
                <a:cs typeface="Arial" panose="020B0604020202020204" pitchFamily="34" charset="0"/>
              </a:rPr>
              <a:t>CEO, Mr. Christopher Vanay</a:t>
            </a:r>
          </a:p>
          <a:p>
            <a:r>
              <a:rPr lang="nb-NO"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E-mail:christopher@otechos.com</a:t>
            </a:r>
            <a:endParaRPr lang="nb-NO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100" b="0" dirty="0">
                <a:latin typeface="Arial" panose="020B0604020202020204" pitchFamily="34" charset="0"/>
                <a:cs typeface="Arial" panose="020B0604020202020204" pitchFamily="34" charset="0"/>
              </a:rPr>
              <a:t>Phone +47 970 57 682</a:t>
            </a:r>
          </a:p>
          <a:p>
            <a:r>
              <a:rPr lang="nb-NO" sz="1100" b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www.otechos.com</a:t>
            </a:r>
            <a:endParaRPr lang="nb-NO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1200" b="0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2524B65C-567F-43DF-9AC8-80988924A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2" y="398262"/>
            <a:ext cx="2659622" cy="261305"/>
          </a:xfrm>
          <a:prstGeom prst="rect">
            <a:avLst/>
          </a:prstGeom>
        </p:spPr>
      </p:pic>
      <p:pic>
        <p:nvPicPr>
          <p:cNvPr id="16" name="Bilde 15" descr="Et bilde som inneholder tekst, førstehjelpskrin&#10;&#10;Automatisk generert beskrivelse">
            <a:extLst>
              <a:ext uri="{FF2B5EF4-FFF2-40B4-BE49-F238E27FC236}">
                <a16:creationId xmlns:a16="http://schemas.microsoft.com/office/drawing/2014/main" id="{E467339D-1AB4-4756-B2A5-B655ADCFB6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41" y="758312"/>
            <a:ext cx="1138563" cy="11959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D25993E-AD18-438C-B03B-C941E8CEF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135" y="4942252"/>
            <a:ext cx="2275442" cy="227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4C6A093D-F3AF-424C-BF0C-FA3F08EA14A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5153" y="123869"/>
            <a:ext cx="1565034" cy="91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7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216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</dc:title>
  <dc:creator>Tonje Holand Salgado</dc:creator>
  <cp:lastModifiedBy>Tor Arne Hauge</cp:lastModifiedBy>
  <cp:revision>10</cp:revision>
  <cp:lastPrinted>2021-11-18T09:25:35Z</cp:lastPrinted>
  <dcterms:created xsi:type="dcterms:W3CDTF">2021-11-09T08:33:18Z</dcterms:created>
  <dcterms:modified xsi:type="dcterms:W3CDTF">2021-11-18T09:43:47Z</dcterms:modified>
</cp:coreProperties>
</file>