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DC2F06-0274-4611-93A2-013E8422E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43DDA3-809B-4DCC-B462-187EEA5DA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0D7BF4-61FB-46A6-9726-9C4DB7E9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493DAB-CFE9-4D6D-B2A1-98E54566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C5C958-67A1-4B44-8255-5E8638F8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4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462CD7-BBF6-4CE4-85EA-EDD95EBF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5EB5B7-C5E1-4183-A5B4-3D8A34245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1B1EF7-4AAD-490C-B3EF-BDFFC08B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043942-77FE-4EAF-8106-9B6BA403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11AAD7-E89B-4797-B443-69511BC2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455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3AA9F4-3804-489B-971A-7A81B00D1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6F05745-9070-46A2-B772-7BB73EE11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5CCA9A-A420-428E-9A8B-2509AF79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EE00A1-E65A-468E-BD24-A67C131E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203F47-4FFA-4A6F-8C6C-A05099E4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02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194B6F-E334-49C8-A0BB-97AB5A23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1C0226-6140-4DB5-BFFD-5F1F5354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66650C-2A6D-4CA1-9D93-E33E6D42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C7D198-6FEA-40BC-B2C7-BEEBB5D8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1A28A7-8498-49B5-84F1-2BBE5409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7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1176BD-1B26-48B9-86EC-42AF13A8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592899-C8D4-4D98-A9FA-BF6DA989D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238ADD-F632-41DB-BB9B-74B7C3B6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776B6E-6582-4917-BAE3-21B960B2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7DAA98-4871-4E12-A5C0-9F5A6A18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68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CE800-CA14-49E8-ABDB-D51501E1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1F3EB3-B9A1-4838-B829-27F39FA33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C23B6A-479C-4A8A-BB3D-17AE9B48F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4740A1-9D07-411D-8A9A-4E6ACAEA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17C0C47-E6D0-4FC9-A6F9-8CC43D9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DC9CAC-88FC-4798-8DEE-5C5AA2F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8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EB1BFB-7F9D-4ECF-B1F0-AFC44B21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BD513E-F980-4C59-A8F0-1C78CA1AE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97368AA-9D30-4580-A84B-DDB32CEAD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5C1134E-C35C-4CAD-A8B4-D07E1402C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B17986A-BEED-43B4-A67A-9B0BA3C47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FB6FA01-BCBE-4D21-956D-3626EE85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A3CADEA-07AE-45EA-BD13-27620496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1B1D2A0-6EF4-4A36-B7AB-0F2688CC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21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D11373-3D65-4428-A357-6B14DAF2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E5C74A0-81F6-4821-89EB-76A50AA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FA04BD-F8A2-4B13-A760-3AE782A4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2317A0-0754-48B4-BE70-DE168C6C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67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81D99D7-BD53-408C-BF58-E53D1BC4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B55264D-B732-4C58-BDB1-D7E8B329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C3A08D-BA9E-4EC6-9C22-C8CEF4B1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2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820B63-0624-4128-B46A-40D9AC12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335638-82C3-47DB-A57C-01596E624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408B18E-8556-4DD7-89B5-C5FD2C027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39D1E6-628F-471A-9BFE-D4AD1D8E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3872DD-85B2-46D7-ADC6-5CDBD122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18FF08-461D-4828-B283-7BD2E17C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49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2E569-5C12-46AB-B9E6-130907DD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302060D-14D5-46D0-99FE-24C4AFC90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FE537D5-95E7-4DD1-940F-9176F6964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64774A-1F30-4D24-A7DF-4A9D18AB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56AB9F-416A-4AAD-BB9C-60D3A3B7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04B285-77D0-452C-8EEF-66E5822F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00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661DF3C-2714-4955-8910-09310260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977D07-C6CE-4C9C-9BAA-14A90C58C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819E9B-75C7-454F-9CD9-85C668E3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595B-0117-4925-843B-2848B0FBE834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825C7-0076-41E5-93D0-2B96C8BBD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7419D8-2C9B-4FEF-AB06-BC2BC3E90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BF49-5F4B-463C-B863-A1269A611A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37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3C89A5A-91B8-4C45-A42C-71519711DC4A}"/>
              </a:ext>
            </a:extLst>
          </p:cNvPr>
          <p:cNvSpPr txBox="1">
            <a:spLocks/>
          </p:cNvSpPr>
          <p:nvPr/>
        </p:nvSpPr>
        <p:spPr>
          <a:xfrm>
            <a:off x="538294" y="1182847"/>
            <a:ext cx="10996568" cy="785231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err="1"/>
              <a:t>Certified</a:t>
            </a:r>
            <a:r>
              <a:rPr lang="nb-NO" sz="1800" dirty="0"/>
              <a:t> </a:t>
            </a:r>
            <a:r>
              <a:rPr lang="nb-NO" sz="1800" dirty="0" err="1"/>
              <a:t>expert</a:t>
            </a:r>
            <a:r>
              <a:rPr lang="nb-NO" sz="1800" dirty="0"/>
              <a:t> in </a:t>
            </a:r>
            <a:r>
              <a:rPr lang="nb-NO" sz="1800" dirty="0" err="1"/>
              <a:t>electromechanical</a:t>
            </a:r>
            <a:r>
              <a:rPr lang="nb-NO" sz="1800" dirty="0"/>
              <a:t> </a:t>
            </a:r>
            <a:r>
              <a:rPr lang="nb-NO" sz="1800" dirty="0" err="1"/>
              <a:t>installations</a:t>
            </a:r>
            <a:r>
              <a:rPr lang="nb-NO" sz="1800" dirty="0"/>
              <a:t>,</a:t>
            </a:r>
            <a:br>
              <a:rPr lang="nb-NO" sz="1800" dirty="0"/>
            </a:br>
            <a:r>
              <a:rPr lang="nb-NO" sz="1800" dirty="0" err="1"/>
              <a:t>mechanical</a:t>
            </a:r>
            <a:r>
              <a:rPr lang="nb-NO" sz="1800" dirty="0"/>
              <a:t> </a:t>
            </a:r>
            <a:r>
              <a:rPr lang="nb-NO" sz="1800" dirty="0" err="1"/>
              <a:t>engineering</a:t>
            </a:r>
            <a:r>
              <a:rPr lang="nb-NO" sz="1800" dirty="0"/>
              <a:t>, </a:t>
            </a:r>
            <a:r>
              <a:rPr lang="nb-NO" sz="1800" dirty="0" err="1"/>
              <a:t>production</a:t>
            </a:r>
            <a:r>
              <a:rPr lang="nb-NO" sz="1800" dirty="0"/>
              <a:t> and </a:t>
            </a:r>
            <a:r>
              <a:rPr lang="nb-NO" sz="1800" dirty="0" err="1"/>
              <a:t>maintenance</a:t>
            </a:r>
            <a:endParaRPr lang="nb-NO" sz="1800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41F60D4E-651D-438B-B337-0E8786E0D76E}"/>
              </a:ext>
            </a:extLst>
          </p:cNvPr>
          <p:cNvSpPr txBox="1">
            <a:spLocks/>
          </p:cNvSpPr>
          <p:nvPr/>
        </p:nvSpPr>
        <p:spPr>
          <a:xfrm>
            <a:off x="352143" y="1884135"/>
            <a:ext cx="5743857" cy="274768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err="1"/>
              <a:t>Objectives</a:t>
            </a:r>
            <a:r>
              <a:rPr lang="nb-NO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dirty="0" err="1"/>
              <a:t>Mechanical</a:t>
            </a:r>
            <a:r>
              <a:rPr lang="nb-NO" sz="1800" b="0" dirty="0"/>
              <a:t> </a:t>
            </a:r>
            <a:r>
              <a:rPr lang="nb-NO" sz="1800" b="0" dirty="0" err="1"/>
              <a:t>engineering</a:t>
            </a:r>
            <a:r>
              <a:rPr lang="nb-NO" sz="1800" b="0" dirty="0"/>
              <a:t> and </a:t>
            </a:r>
            <a:r>
              <a:rPr lang="nb-NO" sz="1800" b="0" dirty="0" err="1"/>
              <a:t>fabrication</a:t>
            </a:r>
            <a:endParaRPr lang="nb-NO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dirty="0" err="1"/>
              <a:t>Hydraulics</a:t>
            </a:r>
            <a:r>
              <a:rPr lang="nb-NO" sz="1800" b="0" dirty="0"/>
              <a:t> and pneumatics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dirty="0" err="1"/>
              <a:t>Certified</a:t>
            </a:r>
            <a:r>
              <a:rPr lang="nb-NO" sz="1800" b="0" dirty="0"/>
              <a:t> NDT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dirty="0" err="1"/>
              <a:t>Certified</a:t>
            </a:r>
            <a:r>
              <a:rPr lang="nb-NO" sz="1800" b="0" dirty="0"/>
              <a:t> </a:t>
            </a:r>
            <a:r>
              <a:rPr lang="nb-NO" sz="1800" b="0" dirty="0" err="1"/>
              <a:t>expert</a:t>
            </a:r>
            <a:r>
              <a:rPr lang="nb-NO" sz="1800" b="0" dirty="0"/>
              <a:t> </a:t>
            </a:r>
            <a:r>
              <a:rPr lang="nb-NO" sz="1800" b="0" dirty="0" err="1"/>
              <a:t>on</a:t>
            </a:r>
            <a:r>
              <a:rPr lang="nb-NO" sz="1800" b="0" dirty="0"/>
              <a:t> </a:t>
            </a:r>
            <a:r>
              <a:rPr lang="nb-NO" sz="1800" b="0" dirty="0" err="1"/>
              <a:t>lifting</a:t>
            </a:r>
            <a:r>
              <a:rPr lang="nb-NO" sz="1800" b="0" dirty="0"/>
              <a:t> </a:t>
            </a:r>
            <a:r>
              <a:rPr lang="nb-NO" sz="1800" b="0" dirty="0" err="1"/>
              <a:t>appliances</a:t>
            </a:r>
            <a:endParaRPr lang="nb-NO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dirty="0" err="1"/>
              <a:t>Electromechanical</a:t>
            </a:r>
            <a:r>
              <a:rPr lang="nb-NO" sz="1800" b="0" dirty="0"/>
              <a:t> </a:t>
            </a:r>
            <a:r>
              <a:rPr lang="nb-NO" sz="1800" b="0" dirty="0" err="1"/>
              <a:t>installation</a:t>
            </a:r>
            <a:r>
              <a:rPr lang="nb-NO" sz="1800" b="0" dirty="0"/>
              <a:t> </a:t>
            </a:r>
            <a:r>
              <a:rPr lang="nb-NO" sz="1800" b="0" dirty="0" err="1"/>
              <a:t>of</a:t>
            </a:r>
            <a:r>
              <a:rPr lang="nb-NO" sz="1800" b="0" dirty="0"/>
              <a:t> HVDC </a:t>
            </a:r>
            <a:r>
              <a:rPr lang="nb-NO" sz="1800" b="0" dirty="0" err="1"/>
              <a:t>sites</a:t>
            </a:r>
            <a:endParaRPr lang="nb-NO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2ED0FAE-224C-4C63-B8C5-35537DCF9E79}"/>
              </a:ext>
            </a:extLst>
          </p:cNvPr>
          <p:cNvSpPr txBox="1">
            <a:spLocks/>
          </p:cNvSpPr>
          <p:nvPr/>
        </p:nvSpPr>
        <p:spPr>
          <a:xfrm>
            <a:off x="6448143" y="1884135"/>
            <a:ext cx="5743857" cy="2747686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err="1"/>
              <a:t>Aim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dirty="0" err="1"/>
              <a:t>Provide</a:t>
            </a:r>
            <a:r>
              <a:rPr lang="nb-NO" sz="1800" b="0" dirty="0"/>
              <a:t> </a:t>
            </a:r>
            <a:r>
              <a:rPr lang="nb-NO" sz="1800" b="0" dirty="0" err="1"/>
              <a:t>the</a:t>
            </a:r>
            <a:r>
              <a:rPr lang="nb-NO" sz="1800" b="0" dirty="0"/>
              <a:t> best services to </a:t>
            </a:r>
            <a:r>
              <a:rPr lang="nb-NO" sz="1800" b="0" dirty="0" err="1"/>
              <a:t>our</a:t>
            </a:r>
            <a:r>
              <a:rPr lang="nb-NO" sz="1800" b="0" dirty="0"/>
              <a:t> </a:t>
            </a:r>
            <a:r>
              <a:rPr lang="nb-NO" sz="1800" b="0" dirty="0" err="1"/>
              <a:t>customers</a:t>
            </a:r>
            <a:endParaRPr lang="nb-NO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dirty="0" err="1"/>
              <a:t>Sustainable</a:t>
            </a:r>
            <a:r>
              <a:rPr lang="nb-NO" sz="1800" b="0" dirty="0"/>
              <a:t>, </a:t>
            </a:r>
            <a:r>
              <a:rPr lang="nb-NO" sz="1800" b="0" dirty="0" err="1"/>
              <a:t>industrial</a:t>
            </a:r>
            <a:r>
              <a:rPr lang="nb-NO" sz="1800" b="0" dirty="0"/>
              <a:t> </a:t>
            </a:r>
            <a:r>
              <a:rPr lang="nb-NO" sz="1800" b="0" dirty="0" err="1"/>
              <a:t>production</a:t>
            </a:r>
            <a:r>
              <a:rPr lang="nb-NO" sz="1800" b="0" dirty="0"/>
              <a:t> </a:t>
            </a:r>
            <a:r>
              <a:rPr lang="nb-NO" sz="1800" b="0" dirty="0" err="1"/>
              <a:t>with</a:t>
            </a:r>
            <a:r>
              <a:rPr lang="nb-NO" sz="1800" b="0" dirty="0"/>
              <a:t> </a:t>
            </a:r>
            <a:r>
              <a:rPr lang="nb-NO" sz="1800" b="0" dirty="0" err="1"/>
              <a:t>focus</a:t>
            </a:r>
            <a:r>
              <a:rPr lang="nb-NO" sz="1800" b="0" dirty="0"/>
              <a:t> </a:t>
            </a:r>
            <a:r>
              <a:rPr lang="nb-NO" sz="1800" b="0" dirty="0" err="1"/>
              <a:t>on</a:t>
            </a:r>
            <a:r>
              <a:rPr lang="nb-NO" sz="1800" b="0" dirty="0"/>
              <a:t> </a:t>
            </a:r>
            <a:r>
              <a:rPr lang="nb-NO" sz="1800" b="0" dirty="0" err="1"/>
              <a:t>quality</a:t>
            </a:r>
            <a:r>
              <a:rPr lang="nb-NO" sz="1800" b="0" dirty="0"/>
              <a:t>, </a:t>
            </a:r>
            <a:r>
              <a:rPr lang="nb-NO" sz="1800" b="0" dirty="0" err="1"/>
              <a:t>external</a:t>
            </a:r>
            <a:r>
              <a:rPr lang="nb-NO" sz="1800" b="0" dirty="0"/>
              <a:t> </a:t>
            </a:r>
            <a:r>
              <a:rPr lang="nb-NO" sz="1800" b="0" dirty="0" err="1"/>
              <a:t>environment</a:t>
            </a:r>
            <a:r>
              <a:rPr lang="nb-NO" sz="1800" b="0" dirty="0"/>
              <a:t> and </a:t>
            </a:r>
            <a:r>
              <a:rPr lang="nb-NO" sz="1800" b="0" dirty="0" err="1"/>
              <a:t>health</a:t>
            </a:r>
            <a:r>
              <a:rPr lang="nb-NO" sz="1800" b="0" dirty="0"/>
              <a:t>, </a:t>
            </a:r>
            <a:r>
              <a:rPr lang="nb-NO" sz="1800" b="0" dirty="0" err="1"/>
              <a:t>safety</a:t>
            </a:r>
            <a:r>
              <a:rPr lang="nb-NO" sz="1800" b="0" dirty="0"/>
              <a:t> and </a:t>
            </a:r>
            <a:r>
              <a:rPr lang="nb-NO" sz="1800" b="0" dirty="0" err="1"/>
              <a:t>internal</a:t>
            </a:r>
            <a:r>
              <a:rPr lang="nb-NO" sz="1800" b="0" dirty="0"/>
              <a:t> </a:t>
            </a:r>
            <a:r>
              <a:rPr lang="nb-NO" sz="1800" b="0" dirty="0" err="1"/>
              <a:t>environment</a:t>
            </a:r>
            <a:endParaRPr lang="nb-NO" sz="1800" b="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5D04829-2566-45BD-8752-24B3762E08F7}"/>
              </a:ext>
            </a:extLst>
          </p:cNvPr>
          <p:cNvSpPr txBox="1">
            <a:spLocks/>
          </p:cNvSpPr>
          <p:nvPr/>
        </p:nvSpPr>
        <p:spPr>
          <a:xfrm>
            <a:off x="352143" y="4756102"/>
            <a:ext cx="4587326" cy="2075560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/>
              <a:t>Reference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 err="1"/>
              <a:t>Mechanical</a:t>
            </a:r>
            <a:r>
              <a:rPr lang="nb-NO" sz="1400" b="0" dirty="0"/>
              <a:t> </a:t>
            </a:r>
            <a:r>
              <a:rPr lang="nb-NO" sz="1400" b="0" dirty="0" err="1"/>
              <a:t>servies</a:t>
            </a:r>
            <a:r>
              <a:rPr lang="nb-NO" sz="1400" b="0" dirty="0"/>
              <a:t> for Alcoa Aluminium </a:t>
            </a:r>
            <a:r>
              <a:rPr lang="nb-NO" sz="1400" b="0" dirty="0" err="1"/>
              <a:t>since</a:t>
            </a:r>
            <a:r>
              <a:rPr lang="nb-NO" sz="1400" b="0" dirty="0"/>
              <a:t> 1969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/>
              <a:t>Main provider </a:t>
            </a:r>
            <a:r>
              <a:rPr lang="nb-NO" sz="1400" b="0" dirty="0" err="1"/>
              <a:t>of</a:t>
            </a:r>
            <a:r>
              <a:rPr lang="nb-NO" sz="1400" b="0" dirty="0"/>
              <a:t> </a:t>
            </a:r>
            <a:r>
              <a:rPr lang="nb-NO" sz="1400" b="0" dirty="0" err="1"/>
              <a:t>mechanical</a:t>
            </a:r>
            <a:r>
              <a:rPr lang="nb-NO" sz="1400" b="0" dirty="0"/>
              <a:t> services for </a:t>
            </a:r>
            <a:r>
              <a:rPr lang="nb-NO" sz="1400" b="0" dirty="0" err="1"/>
              <a:t>local</a:t>
            </a:r>
            <a:r>
              <a:rPr lang="nb-NO" sz="1400" b="0" dirty="0"/>
              <a:t> </a:t>
            </a:r>
            <a:r>
              <a:rPr lang="nb-NO" sz="1400" b="0" dirty="0" err="1"/>
              <a:t>heavy</a:t>
            </a:r>
            <a:r>
              <a:rPr lang="nb-NO" sz="1400" b="0" dirty="0"/>
              <a:t> </a:t>
            </a:r>
            <a:r>
              <a:rPr lang="nb-NO" sz="1400" b="0" dirty="0" err="1"/>
              <a:t>industry</a:t>
            </a:r>
            <a:endParaRPr lang="nb-NO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0" dirty="0" err="1"/>
              <a:t>Electromechanical</a:t>
            </a:r>
            <a:r>
              <a:rPr lang="nb-NO" sz="1400" b="0" dirty="0"/>
              <a:t> </a:t>
            </a:r>
            <a:r>
              <a:rPr lang="nb-NO" sz="1400" b="0" dirty="0" err="1"/>
              <a:t>installations</a:t>
            </a:r>
            <a:r>
              <a:rPr lang="nb-NO" sz="1400" b="0" dirty="0"/>
              <a:t> for ABB/Hitachi </a:t>
            </a:r>
            <a:r>
              <a:rPr lang="nb-NO" sz="1400" b="0" dirty="0" err="1"/>
              <a:t>since</a:t>
            </a:r>
            <a:r>
              <a:rPr lang="nb-NO" sz="1400" b="0" dirty="0"/>
              <a:t> 2000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3C35CF7D-E05E-4C1B-B1EB-2A87DE8AF9EC}"/>
              </a:ext>
            </a:extLst>
          </p:cNvPr>
          <p:cNvSpPr txBox="1">
            <a:spLocks/>
          </p:cNvSpPr>
          <p:nvPr/>
        </p:nvSpPr>
        <p:spPr>
          <a:xfrm>
            <a:off x="8929652" y="4787079"/>
            <a:ext cx="2800875" cy="2057751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err="1"/>
              <a:t>Contact</a:t>
            </a:r>
            <a:endParaRPr lang="nb-NO" sz="1400" dirty="0"/>
          </a:p>
          <a:p>
            <a:r>
              <a:rPr lang="nb-NO" sz="1400" b="0" dirty="0"/>
              <a:t>Arne Marthinsen, CEO</a:t>
            </a:r>
          </a:p>
          <a:p>
            <a:r>
              <a:rPr lang="nb-NO" sz="1400" b="0" dirty="0"/>
              <a:t>Arne.Marthinsen@ogrey.no</a:t>
            </a:r>
          </a:p>
          <a:p>
            <a:r>
              <a:rPr lang="nb-NO" sz="1400" b="0" dirty="0"/>
              <a:t>+47 90 04 60 25</a:t>
            </a:r>
          </a:p>
          <a:p>
            <a:r>
              <a:rPr lang="nb-NO" sz="1400" b="0" err="1"/>
              <a:t>ogrey</a:t>
            </a:r>
            <a:r>
              <a:rPr lang="nb-NO" sz="1400" b="0"/>
              <a:t>.no</a:t>
            </a:r>
            <a:endParaRPr lang="nb-NO" sz="1400" b="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1E12D65-D4F2-4A3B-8C7B-5F5756E4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66" y="79411"/>
            <a:ext cx="5171267" cy="11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</dc:title>
  <dc:creator>Tonje Holand Salgado</dc:creator>
  <cp:lastModifiedBy>Arne Marthinsen</cp:lastModifiedBy>
  <cp:revision>4</cp:revision>
  <dcterms:created xsi:type="dcterms:W3CDTF">2021-11-09T08:33:18Z</dcterms:created>
  <dcterms:modified xsi:type="dcterms:W3CDTF">2021-11-11T12:38:37Z</dcterms:modified>
</cp:coreProperties>
</file>