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4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5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6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theme/theme7.xml" ContentType="application/vnd.openxmlformats-officedocument.theme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theme/theme8.xml" ContentType="application/vnd.openxmlformats-officedocument.theme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theme/theme9.xml" ContentType="application/vnd.openxmlformats-officedocument.theme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theme/theme10.xml" ContentType="application/vnd.openxmlformats-officedocument.theme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theme/theme11.xml" ContentType="application/vnd.openxmlformats-officedocument.theme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3" r:id="rId5"/>
    <p:sldMasterId id="2147483708" r:id="rId6"/>
    <p:sldMasterId id="2147483711" r:id="rId7"/>
    <p:sldMasterId id="2147483717" r:id="rId8"/>
    <p:sldMasterId id="2147483742" r:id="rId9"/>
    <p:sldMasterId id="2147483785" r:id="rId10"/>
    <p:sldMasterId id="2147483817" r:id="rId11"/>
    <p:sldMasterId id="2147483849" r:id="rId12"/>
    <p:sldMasterId id="2147483893" r:id="rId13"/>
    <p:sldMasterId id="2147483906" r:id="rId14"/>
    <p:sldMasterId id="2147483942" r:id="rId15"/>
  </p:sldMasterIdLst>
  <p:notesMasterIdLst>
    <p:notesMasterId r:id="rId44"/>
  </p:notesMasterIdLst>
  <p:sldIdLst>
    <p:sldId id="693" r:id="rId16"/>
    <p:sldId id="301" r:id="rId17"/>
    <p:sldId id="698" r:id="rId18"/>
    <p:sldId id="412" r:id="rId19"/>
    <p:sldId id="393" r:id="rId20"/>
    <p:sldId id="394" r:id="rId21"/>
    <p:sldId id="268" r:id="rId22"/>
    <p:sldId id="286" r:id="rId23"/>
    <p:sldId id="288" r:id="rId24"/>
    <p:sldId id="695" r:id="rId25"/>
    <p:sldId id="696" r:id="rId26"/>
    <p:sldId id="697" r:id="rId27"/>
    <p:sldId id="374" r:id="rId28"/>
    <p:sldId id="396" r:id="rId29"/>
    <p:sldId id="408" r:id="rId30"/>
    <p:sldId id="392" r:id="rId31"/>
    <p:sldId id="455" r:id="rId32"/>
    <p:sldId id="395" r:id="rId33"/>
    <p:sldId id="456" r:id="rId34"/>
    <p:sldId id="454" r:id="rId35"/>
    <p:sldId id="338" r:id="rId36"/>
    <p:sldId id="311" r:id="rId37"/>
    <p:sldId id="398" r:id="rId38"/>
    <p:sldId id="375" r:id="rId39"/>
    <p:sldId id="388" r:id="rId40"/>
    <p:sldId id="363" r:id="rId41"/>
    <p:sldId id="400" r:id="rId42"/>
    <p:sldId id="457" r:id="rId43"/>
  </p:sldIdLst>
  <p:sldSz cx="12192000" cy="6858000"/>
  <p:notesSz cx="6797675" cy="9926638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5F3D"/>
    <a:srgbClr val="4A5564"/>
    <a:srgbClr val="FFFFFF"/>
    <a:srgbClr val="2A104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3.xml"/><Relationship Id="rId26" Type="http://schemas.openxmlformats.org/officeDocument/2006/relationships/slide" Target="slides/slide11.xml"/><Relationship Id="rId39" Type="http://schemas.openxmlformats.org/officeDocument/2006/relationships/slide" Target="slides/slide24.xml"/><Relationship Id="rId21" Type="http://schemas.openxmlformats.org/officeDocument/2006/relationships/slide" Target="slides/slide6.xml"/><Relationship Id="rId34" Type="http://schemas.openxmlformats.org/officeDocument/2006/relationships/slide" Target="slides/slide19.xml"/><Relationship Id="rId42" Type="http://schemas.openxmlformats.org/officeDocument/2006/relationships/slide" Target="slides/slide27.xml"/><Relationship Id="rId47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1.xml"/><Relationship Id="rId29" Type="http://schemas.openxmlformats.org/officeDocument/2006/relationships/slide" Target="slides/slide14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9.xml"/><Relationship Id="rId32" Type="http://schemas.openxmlformats.org/officeDocument/2006/relationships/slide" Target="slides/slide17.xml"/><Relationship Id="rId37" Type="http://schemas.openxmlformats.org/officeDocument/2006/relationships/slide" Target="slides/slide22.xml"/><Relationship Id="rId40" Type="http://schemas.openxmlformats.org/officeDocument/2006/relationships/slide" Target="slides/slide25.xml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Master" Target="slideMasters/slideMaster12.xml"/><Relationship Id="rId23" Type="http://schemas.openxmlformats.org/officeDocument/2006/relationships/slide" Target="slides/slide8.xml"/><Relationship Id="rId28" Type="http://schemas.openxmlformats.org/officeDocument/2006/relationships/slide" Target="slides/slide13.xml"/><Relationship Id="rId36" Type="http://schemas.openxmlformats.org/officeDocument/2006/relationships/slide" Target="slides/slide21.xml"/><Relationship Id="rId49" Type="http://schemas.microsoft.com/office/2016/11/relationships/changesInfo" Target="changesInfos/changesInfo1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4.xml"/><Relationship Id="rId31" Type="http://schemas.openxmlformats.org/officeDocument/2006/relationships/slide" Target="slides/slide16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Master" Target="slideMasters/slideMaster11.xml"/><Relationship Id="rId22" Type="http://schemas.openxmlformats.org/officeDocument/2006/relationships/slide" Target="slides/slide7.xml"/><Relationship Id="rId27" Type="http://schemas.openxmlformats.org/officeDocument/2006/relationships/slide" Target="slides/slide12.xml"/><Relationship Id="rId30" Type="http://schemas.openxmlformats.org/officeDocument/2006/relationships/slide" Target="slides/slide15.xml"/><Relationship Id="rId35" Type="http://schemas.openxmlformats.org/officeDocument/2006/relationships/slide" Target="slides/slide20.xml"/><Relationship Id="rId43" Type="http://schemas.openxmlformats.org/officeDocument/2006/relationships/slide" Target="slides/slide28.xml"/><Relationship Id="rId48" Type="http://schemas.openxmlformats.org/officeDocument/2006/relationships/tableStyles" Target="tableStyles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2.xml"/><Relationship Id="rId25" Type="http://schemas.openxmlformats.org/officeDocument/2006/relationships/slide" Target="slides/slide10.xml"/><Relationship Id="rId33" Type="http://schemas.openxmlformats.org/officeDocument/2006/relationships/slide" Target="slides/slide18.xml"/><Relationship Id="rId38" Type="http://schemas.openxmlformats.org/officeDocument/2006/relationships/slide" Target="slides/slide23.xml"/><Relationship Id="rId46" Type="http://schemas.openxmlformats.org/officeDocument/2006/relationships/viewProps" Target="viewProps.xml"/><Relationship Id="rId20" Type="http://schemas.openxmlformats.org/officeDocument/2006/relationships/slide" Target="slides/slide5.xml"/><Relationship Id="rId41" Type="http://schemas.openxmlformats.org/officeDocument/2006/relationships/slide" Target="slides/slide26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elene Fladmark" userId="fc6328cf-facf-493c-90f7-065a1b40b7ff" providerId="ADAL" clId="{18232D14-E60C-439C-B61F-3AF0FABB8EE0}"/>
    <pc:docChg chg="modSld sldOrd">
      <pc:chgData name="Helene Fladmark" userId="fc6328cf-facf-493c-90f7-065a1b40b7ff" providerId="ADAL" clId="{18232D14-E60C-439C-B61F-3AF0FABB8EE0}" dt="2018-11-14T08:47:09.254" v="0"/>
      <pc:docMkLst>
        <pc:docMk/>
      </pc:docMkLst>
      <pc:sldChg chg="ord">
        <pc:chgData name="Helene Fladmark" userId="fc6328cf-facf-493c-90f7-065a1b40b7ff" providerId="ADAL" clId="{18232D14-E60C-439C-B61F-3AF0FABB8EE0}" dt="2018-11-14T08:47:09.254" v="0"/>
        <pc:sldMkLst>
          <pc:docMk/>
          <pc:sldMk cId="1954285087" sldId="412"/>
        </pc:sldMkLst>
      </pc:sldChg>
    </pc:docChg>
  </pc:docChgLst>
  <pc:docChgLst>
    <pc:chgData name="Helene Fladmark" userId="fc6328cf-facf-493c-90f7-065a1b40b7ff" providerId="ADAL" clId="{37406C10-A344-4AC9-BADF-CD60B220675E}"/>
    <pc:docChg chg="custSel modSld">
      <pc:chgData name="Helene Fladmark" userId="fc6328cf-facf-493c-90f7-065a1b40b7ff" providerId="ADAL" clId="{37406C10-A344-4AC9-BADF-CD60B220675E}" dt="2018-11-17T12:32:14.809" v="6" actId="1076"/>
      <pc:docMkLst>
        <pc:docMk/>
      </pc:docMkLst>
      <pc:sldChg chg="delSp modSp">
        <pc:chgData name="Helene Fladmark" userId="fc6328cf-facf-493c-90f7-065a1b40b7ff" providerId="ADAL" clId="{37406C10-A344-4AC9-BADF-CD60B220675E}" dt="2018-11-17T11:56:09.156" v="4" actId="1076"/>
        <pc:sldMkLst>
          <pc:docMk/>
          <pc:sldMk cId="2950385472" sldId="288"/>
        </pc:sldMkLst>
        <pc:spChg chg="mod">
          <ac:chgData name="Helene Fladmark" userId="fc6328cf-facf-493c-90f7-065a1b40b7ff" providerId="ADAL" clId="{37406C10-A344-4AC9-BADF-CD60B220675E}" dt="2018-11-17T11:56:09.156" v="4" actId="1076"/>
          <ac:spMkLst>
            <pc:docMk/>
            <pc:sldMk cId="2950385472" sldId="288"/>
            <ac:spMk id="2" creationId="{00000000-0000-0000-0000-000000000000}"/>
          </ac:spMkLst>
        </pc:spChg>
        <pc:spChg chg="mod">
          <ac:chgData name="Helene Fladmark" userId="fc6328cf-facf-493c-90f7-065a1b40b7ff" providerId="ADAL" clId="{37406C10-A344-4AC9-BADF-CD60B220675E}" dt="2018-11-17T11:56:09.156" v="4" actId="1076"/>
          <ac:spMkLst>
            <pc:docMk/>
            <pc:sldMk cId="2950385472" sldId="288"/>
            <ac:spMk id="5" creationId="{00000000-0000-0000-0000-000000000000}"/>
          </ac:spMkLst>
        </pc:spChg>
        <pc:spChg chg="mod">
          <ac:chgData name="Helene Fladmark" userId="fc6328cf-facf-493c-90f7-065a1b40b7ff" providerId="ADAL" clId="{37406C10-A344-4AC9-BADF-CD60B220675E}" dt="2018-11-17T11:56:09.156" v="4" actId="1076"/>
          <ac:spMkLst>
            <pc:docMk/>
            <pc:sldMk cId="2950385472" sldId="288"/>
            <ac:spMk id="6" creationId="{00000000-0000-0000-0000-000000000000}"/>
          </ac:spMkLst>
        </pc:spChg>
        <pc:spChg chg="mod">
          <ac:chgData name="Helene Fladmark" userId="fc6328cf-facf-493c-90f7-065a1b40b7ff" providerId="ADAL" clId="{37406C10-A344-4AC9-BADF-CD60B220675E}" dt="2018-11-17T11:56:09.156" v="4" actId="1076"/>
          <ac:spMkLst>
            <pc:docMk/>
            <pc:sldMk cId="2950385472" sldId="288"/>
            <ac:spMk id="7" creationId="{00000000-0000-0000-0000-000000000000}"/>
          </ac:spMkLst>
        </pc:spChg>
        <pc:spChg chg="mod">
          <ac:chgData name="Helene Fladmark" userId="fc6328cf-facf-493c-90f7-065a1b40b7ff" providerId="ADAL" clId="{37406C10-A344-4AC9-BADF-CD60B220675E}" dt="2018-11-17T11:56:09.156" v="4" actId="1076"/>
          <ac:spMkLst>
            <pc:docMk/>
            <pc:sldMk cId="2950385472" sldId="288"/>
            <ac:spMk id="8" creationId="{00000000-0000-0000-0000-000000000000}"/>
          </ac:spMkLst>
        </pc:spChg>
        <pc:spChg chg="mod">
          <ac:chgData name="Helene Fladmark" userId="fc6328cf-facf-493c-90f7-065a1b40b7ff" providerId="ADAL" clId="{37406C10-A344-4AC9-BADF-CD60B220675E}" dt="2018-11-17T11:56:09.156" v="4" actId="1076"/>
          <ac:spMkLst>
            <pc:docMk/>
            <pc:sldMk cId="2950385472" sldId="288"/>
            <ac:spMk id="9" creationId="{00000000-0000-0000-0000-000000000000}"/>
          </ac:spMkLst>
        </pc:spChg>
        <pc:spChg chg="mod">
          <ac:chgData name="Helene Fladmark" userId="fc6328cf-facf-493c-90f7-065a1b40b7ff" providerId="ADAL" clId="{37406C10-A344-4AC9-BADF-CD60B220675E}" dt="2018-11-17T11:56:09.156" v="4" actId="1076"/>
          <ac:spMkLst>
            <pc:docMk/>
            <pc:sldMk cId="2950385472" sldId="288"/>
            <ac:spMk id="10" creationId="{00000000-0000-0000-0000-000000000000}"/>
          </ac:spMkLst>
        </pc:spChg>
        <pc:spChg chg="mod">
          <ac:chgData name="Helene Fladmark" userId="fc6328cf-facf-493c-90f7-065a1b40b7ff" providerId="ADAL" clId="{37406C10-A344-4AC9-BADF-CD60B220675E}" dt="2018-11-17T11:56:09.156" v="4" actId="1076"/>
          <ac:spMkLst>
            <pc:docMk/>
            <pc:sldMk cId="2950385472" sldId="288"/>
            <ac:spMk id="12" creationId="{00000000-0000-0000-0000-000000000000}"/>
          </ac:spMkLst>
        </pc:spChg>
        <pc:spChg chg="mod">
          <ac:chgData name="Helene Fladmark" userId="fc6328cf-facf-493c-90f7-065a1b40b7ff" providerId="ADAL" clId="{37406C10-A344-4AC9-BADF-CD60B220675E}" dt="2018-11-17T11:56:09.156" v="4" actId="1076"/>
          <ac:spMkLst>
            <pc:docMk/>
            <pc:sldMk cId="2950385472" sldId="288"/>
            <ac:spMk id="14" creationId="{00000000-0000-0000-0000-000000000000}"/>
          </ac:spMkLst>
        </pc:spChg>
        <pc:spChg chg="mod">
          <ac:chgData name="Helene Fladmark" userId="fc6328cf-facf-493c-90f7-065a1b40b7ff" providerId="ADAL" clId="{37406C10-A344-4AC9-BADF-CD60B220675E}" dt="2018-11-17T11:56:09.156" v="4" actId="1076"/>
          <ac:spMkLst>
            <pc:docMk/>
            <pc:sldMk cId="2950385472" sldId="288"/>
            <ac:spMk id="15" creationId="{00000000-0000-0000-0000-000000000000}"/>
          </ac:spMkLst>
        </pc:spChg>
        <pc:spChg chg="mod">
          <ac:chgData name="Helene Fladmark" userId="fc6328cf-facf-493c-90f7-065a1b40b7ff" providerId="ADAL" clId="{37406C10-A344-4AC9-BADF-CD60B220675E}" dt="2018-11-17T11:56:09.156" v="4" actId="1076"/>
          <ac:spMkLst>
            <pc:docMk/>
            <pc:sldMk cId="2950385472" sldId="288"/>
            <ac:spMk id="16" creationId="{00000000-0000-0000-0000-000000000000}"/>
          </ac:spMkLst>
        </pc:spChg>
        <pc:graphicFrameChg chg="mod">
          <ac:chgData name="Helene Fladmark" userId="fc6328cf-facf-493c-90f7-065a1b40b7ff" providerId="ADAL" clId="{37406C10-A344-4AC9-BADF-CD60B220675E}" dt="2018-11-17T11:56:09.156" v="4" actId="1076"/>
          <ac:graphicFrameMkLst>
            <pc:docMk/>
            <pc:sldMk cId="2950385472" sldId="288"/>
            <ac:graphicFrameMk id="24" creationId="{00000000-0000-0000-0000-000000000000}"/>
          </ac:graphicFrameMkLst>
        </pc:graphicFrameChg>
        <pc:picChg chg="del mod">
          <ac:chgData name="Helene Fladmark" userId="fc6328cf-facf-493c-90f7-065a1b40b7ff" providerId="ADAL" clId="{37406C10-A344-4AC9-BADF-CD60B220675E}" dt="2018-11-17T11:55:44.908" v="3" actId="478"/>
          <ac:picMkLst>
            <pc:docMk/>
            <pc:sldMk cId="2950385472" sldId="288"/>
            <ac:picMk id="11" creationId="{00000000-0000-0000-0000-000000000000}"/>
          </ac:picMkLst>
        </pc:picChg>
      </pc:sldChg>
      <pc:sldChg chg="modSp">
        <pc:chgData name="Helene Fladmark" userId="fc6328cf-facf-493c-90f7-065a1b40b7ff" providerId="ADAL" clId="{37406C10-A344-4AC9-BADF-CD60B220675E}" dt="2018-11-17T12:32:14.809" v="6" actId="1076"/>
        <pc:sldMkLst>
          <pc:docMk/>
          <pc:sldMk cId="1819500091" sldId="697"/>
        </pc:sldMkLst>
        <pc:spChg chg="mod">
          <ac:chgData name="Helene Fladmark" userId="fc6328cf-facf-493c-90f7-065a1b40b7ff" providerId="ADAL" clId="{37406C10-A344-4AC9-BADF-CD60B220675E}" dt="2018-11-17T12:32:13.841" v="5" actId="1076"/>
          <ac:spMkLst>
            <pc:docMk/>
            <pc:sldMk cId="1819500091" sldId="697"/>
            <ac:spMk id="3" creationId="{00000000-0000-0000-0000-000000000000}"/>
          </ac:spMkLst>
        </pc:spChg>
        <pc:spChg chg="mod">
          <ac:chgData name="Helene Fladmark" userId="fc6328cf-facf-493c-90f7-065a1b40b7ff" providerId="ADAL" clId="{37406C10-A344-4AC9-BADF-CD60B220675E}" dt="2018-11-17T12:32:14.809" v="6" actId="1076"/>
          <ac:spMkLst>
            <pc:docMk/>
            <pc:sldMk cId="1819500091" sldId="697"/>
            <ac:spMk id="7" creationId="{00000000-0000-0000-0000-000000000000}"/>
          </ac:spMkLst>
        </pc:spChg>
      </pc:sldChg>
    </pc:docChg>
  </pc:docChgLst>
  <pc:docChgLst>
    <pc:chgData name="Birte Runde" userId="S::birte@eydecluster.com::a7c7fa66-8004-4ff9-92ae-69fb30998ed9" providerId="AD" clId="Web-{B3E5E06B-9F9A-4B21-93BF-60B51A78F719}"/>
    <pc:docChg chg="modSld">
      <pc:chgData name="Birte Runde" userId="S::birte@eydecluster.com::a7c7fa66-8004-4ff9-92ae-69fb30998ed9" providerId="AD" clId="Web-{B3E5E06B-9F9A-4B21-93BF-60B51A78F719}" dt="2018-11-22T13:08:05.138" v="0"/>
      <pc:docMkLst>
        <pc:docMk/>
      </pc:docMkLst>
      <pc:sldChg chg="delSp">
        <pc:chgData name="Birte Runde" userId="S::birte@eydecluster.com::a7c7fa66-8004-4ff9-92ae-69fb30998ed9" providerId="AD" clId="Web-{B3E5E06B-9F9A-4B21-93BF-60B51A78F719}" dt="2018-11-22T13:08:05.138" v="0"/>
        <pc:sldMkLst>
          <pc:docMk/>
          <pc:sldMk cId="1023217115" sldId="457"/>
        </pc:sldMkLst>
        <pc:spChg chg="del">
          <ac:chgData name="Birte Runde" userId="S::birte@eydecluster.com::a7c7fa66-8004-4ff9-92ae-69fb30998ed9" providerId="AD" clId="Web-{B3E5E06B-9F9A-4B21-93BF-60B51A78F719}" dt="2018-11-22T13:08:05.138" v="0"/>
          <ac:spMkLst>
            <pc:docMk/>
            <pc:sldMk cId="1023217115" sldId="457"/>
            <ac:spMk id="4" creationId="{89706EEC-09A6-49CD-B916-92F348ED6AA9}"/>
          </ac:spMkLst>
        </pc:sp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4.jpeg"/><Relationship Id="rId3" Type="http://schemas.openxmlformats.org/officeDocument/2006/relationships/image" Target="../media/image149.png"/><Relationship Id="rId7" Type="http://schemas.openxmlformats.org/officeDocument/2006/relationships/image" Target="../media/image153.jpeg"/><Relationship Id="rId12" Type="http://schemas.openxmlformats.org/officeDocument/2006/relationships/image" Target="../media/image158.jpeg"/><Relationship Id="rId2" Type="http://schemas.openxmlformats.org/officeDocument/2006/relationships/image" Target="../media/image148.png"/><Relationship Id="rId1" Type="http://schemas.openxmlformats.org/officeDocument/2006/relationships/image" Target="../media/image147.png"/><Relationship Id="rId6" Type="http://schemas.openxmlformats.org/officeDocument/2006/relationships/image" Target="../media/image152.jpeg"/><Relationship Id="rId11" Type="http://schemas.openxmlformats.org/officeDocument/2006/relationships/image" Target="../media/image157.png"/><Relationship Id="rId5" Type="http://schemas.openxmlformats.org/officeDocument/2006/relationships/image" Target="../media/image151.png"/><Relationship Id="rId10" Type="http://schemas.openxmlformats.org/officeDocument/2006/relationships/image" Target="../media/image156.jpeg"/><Relationship Id="rId4" Type="http://schemas.openxmlformats.org/officeDocument/2006/relationships/image" Target="../media/image150.jpeg"/><Relationship Id="rId9" Type="http://schemas.openxmlformats.org/officeDocument/2006/relationships/image" Target="../media/image155.jpe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3.jpeg"/><Relationship Id="rId3" Type="http://schemas.openxmlformats.org/officeDocument/2006/relationships/image" Target="../media/image152.jpeg"/><Relationship Id="rId7" Type="http://schemas.openxmlformats.org/officeDocument/2006/relationships/image" Target="../media/image150.jpeg"/><Relationship Id="rId12" Type="http://schemas.openxmlformats.org/officeDocument/2006/relationships/image" Target="../media/image148.png"/><Relationship Id="rId2" Type="http://schemas.openxmlformats.org/officeDocument/2006/relationships/image" Target="../media/image154.jpeg"/><Relationship Id="rId1" Type="http://schemas.openxmlformats.org/officeDocument/2006/relationships/image" Target="../media/image155.jpeg"/><Relationship Id="rId6" Type="http://schemas.openxmlformats.org/officeDocument/2006/relationships/image" Target="../media/image149.png"/><Relationship Id="rId11" Type="http://schemas.openxmlformats.org/officeDocument/2006/relationships/image" Target="../media/image157.png"/><Relationship Id="rId5" Type="http://schemas.openxmlformats.org/officeDocument/2006/relationships/image" Target="../media/image158.jpeg"/><Relationship Id="rId10" Type="http://schemas.openxmlformats.org/officeDocument/2006/relationships/image" Target="../media/image151.png"/><Relationship Id="rId4" Type="http://schemas.openxmlformats.org/officeDocument/2006/relationships/image" Target="../media/image147.png"/><Relationship Id="rId9" Type="http://schemas.openxmlformats.org/officeDocument/2006/relationships/image" Target="../media/image156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4813578-AB03-4CE0-B364-6BF161C11D02}" type="doc">
      <dgm:prSet loTypeId="urn:microsoft.com/office/officeart/2005/8/layout/radial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b-NO"/>
        </a:p>
      </dgm:t>
    </dgm:pt>
    <dgm:pt modelId="{231E25F6-DFCA-4D90-B334-B4A0E8D166CF}">
      <dgm:prSet phldrT="[Tekst]" custT="1"/>
      <dgm:spPr>
        <a:solidFill>
          <a:schemeClr val="bg1"/>
        </a:solidFill>
        <a:ln>
          <a:solidFill>
            <a:schemeClr val="bg1"/>
          </a:solidFill>
        </a:ln>
      </dgm:spPr>
      <dgm:t>
        <a:bodyPr/>
        <a:lstStyle/>
        <a:p>
          <a:endParaRPr lang="nb-NO" sz="2400" b="1" noProof="0">
            <a:solidFill>
              <a:schemeClr val="bg1">
                <a:lumMod val="50000"/>
              </a:schemeClr>
            </a:solidFill>
          </a:endParaRPr>
        </a:p>
        <a:p>
          <a:r>
            <a:rPr lang="nb-NO" sz="2400" b="1" noProof="0">
              <a:solidFill>
                <a:schemeClr val="bg1">
                  <a:lumMod val="50000"/>
                </a:schemeClr>
              </a:solidFill>
            </a:rPr>
            <a:t>Deling av kompetanse</a:t>
          </a:r>
        </a:p>
        <a:p>
          <a:endParaRPr lang="nb-NO" sz="800" b="1" noProof="0">
            <a:solidFill>
              <a:schemeClr val="bg1">
                <a:lumMod val="50000"/>
              </a:schemeClr>
            </a:solidFill>
          </a:endParaRPr>
        </a:p>
        <a:p>
          <a:r>
            <a:rPr lang="nb-NO" sz="2400" b="1" noProof="0">
              <a:solidFill>
                <a:schemeClr val="bg1">
                  <a:lumMod val="50000"/>
                </a:schemeClr>
              </a:solidFill>
            </a:rPr>
            <a:t> Utvikling av ideer </a:t>
          </a:r>
        </a:p>
        <a:p>
          <a:r>
            <a:rPr lang="nb-NO" sz="2400" b="1" noProof="0">
              <a:solidFill>
                <a:schemeClr val="bg1">
                  <a:lumMod val="50000"/>
                </a:schemeClr>
              </a:solidFill>
            </a:rPr>
            <a:t> </a:t>
          </a:r>
        </a:p>
      </dgm:t>
    </dgm:pt>
    <dgm:pt modelId="{41359F12-B050-4121-AF22-DC8CA91266DB}" type="parTrans" cxnId="{E28E6306-3FA5-46DB-9E80-ABF4E2EEFC9B}">
      <dgm:prSet/>
      <dgm:spPr/>
      <dgm:t>
        <a:bodyPr/>
        <a:lstStyle/>
        <a:p>
          <a:endParaRPr lang="nb-NO"/>
        </a:p>
      </dgm:t>
    </dgm:pt>
    <dgm:pt modelId="{0DC980EC-AEDA-4664-85CB-DE0A7F367210}" type="sibTrans" cxnId="{E28E6306-3FA5-46DB-9E80-ABF4E2EEFC9B}">
      <dgm:prSet/>
      <dgm:spPr/>
      <dgm:t>
        <a:bodyPr/>
        <a:lstStyle/>
        <a:p>
          <a:endParaRPr lang="nb-NO"/>
        </a:p>
      </dgm:t>
    </dgm:pt>
    <dgm:pt modelId="{0E1AE840-A59F-4537-9FA6-396D7333D8E8}">
      <dgm:prSet phldrT="[Tekst]" phldr="1"/>
      <dgm:spPr/>
      <dgm:t>
        <a:bodyPr/>
        <a:lstStyle/>
        <a:p>
          <a:endParaRPr lang="nb-NO"/>
        </a:p>
      </dgm:t>
    </dgm:pt>
    <dgm:pt modelId="{885748E6-54A5-4133-9220-1A61E70F98EC}" type="parTrans" cxnId="{AE1E7D2E-5FF7-4661-AAAF-6766ACD16FA3}">
      <dgm:prSet/>
      <dgm:spPr/>
      <dgm:t>
        <a:bodyPr/>
        <a:lstStyle/>
        <a:p>
          <a:endParaRPr lang="nb-NO"/>
        </a:p>
      </dgm:t>
    </dgm:pt>
    <dgm:pt modelId="{564B8EA5-32FA-48E6-89DA-119A4DEB688E}" type="sibTrans" cxnId="{AE1E7D2E-5FF7-4661-AAAF-6766ACD16FA3}">
      <dgm:prSet/>
      <dgm:spPr/>
      <dgm:t>
        <a:bodyPr/>
        <a:lstStyle/>
        <a:p>
          <a:endParaRPr lang="nb-NO"/>
        </a:p>
      </dgm:t>
    </dgm:pt>
    <dgm:pt modelId="{2D4F8C1D-B4A7-49B7-9F51-03AC3B4DA11B}">
      <dgm:prSet phldrT="[Tekst]" custT="1"/>
      <dgm:spPr>
        <a:blipFill rotWithShape="0">
          <a:blip xmlns:r="http://schemas.openxmlformats.org/officeDocument/2006/relationships" r:embed="rId1"/>
          <a:stretch>
            <a:fillRect/>
          </a:stretch>
        </a:blipFill>
        <a:ln>
          <a:solidFill>
            <a:schemeClr val="tx1"/>
          </a:solidFill>
        </a:ln>
      </dgm:spPr>
      <dgm:t>
        <a:bodyPr/>
        <a:lstStyle/>
        <a:p>
          <a:endParaRPr lang="nb-NO" sz="1600"/>
        </a:p>
      </dgm:t>
    </dgm:pt>
    <dgm:pt modelId="{E4A80AA8-AA66-45A4-8C19-E655C9FA115A}" type="parTrans" cxnId="{7F300A74-CCED-4925-9494-3B5E0198F572}">
      <dgm:prSet/>
      <dgm:spPr/>
      <dgm:t>
        <a:bodyPr/>
        <a:lstStyle/>
        <a:p>
          <a:endParaRPr lang="nb-NO"/>
        </a:p>
      </dgm:t>
    </dgm:pt>
    <dgm:pt modelId="{06A830D2-DF16-419E-864C-012277EFBA8F}" type="sibTrans" cxnId="{7F300A74-CCED-4925-9494-3B5E0198F572}">
      <dgm:prSet/>
      <dgm:spPr/>
      <dgm:t>
        <a:bodyPr/>
        <a:lstStyle/>
        <a:p>
          <a:endParaRPr lang="nb-NO"/>
        </a:p>
      </dgm:t>
    </dgm:pt>
    <dgm:pt modelId="{79D3A77D-8450-46EE-BFA9-CCB672AB08A0}">
      <dgm:prSet phldrT="[Tekst]" custT="1"/>
      <dgm:spPr>
        <a:blipFill rotWithShape="0">
          <a:blip xmlns:r="http://schemas.openxmlformats.org/officeDocument/2006/relationships" r:embed="rId2"/>
          <a:stretch>
            <a:fillRect/>
          </a:stretch>
        </a:blipFill>
        <a:ln>
          <a:solidFill>
            <a:schemeClr val="tx1"/>
          </a:solidFill>
        </a:ln>
      </dgm:spPr>
      <dgm:t>
        <a:bodyPr/>
        <a:lstStyle/>
        <a:p>
          <a:endParaRPr lang="nb-NO"/>
        </a:p>
      </dgm:t>
    </dgm:pt>
    <dgm:pt modelId="{B94F75CA-0896-4958-86D9-1ECE5F36F539}" type="parTrans" cxnId="{8CCFCC74-EEB9-4A39-A81C-C3630C49E280}">
      <dgm:prSet/>
      <dgm:spPr/>
      <dgm:t>
        <a:bodyPr/>
        <a:lstStyle/>
        <a:p>
          <a:endParaRPr lang="nb-NO"/>
        </a:p>
      </dgm:t>
    </dgm:pt>
    <dgm:pt modelId="{77A22EBA-F5BF-4B12-91E7-81166F015C89}" type="sibTrans" cxnId="{8CCFCC74-EEB9-4A39-A81C-C3630C49E280}">
      <dgm:prSet/>
      <dgm:spPr/>
      <dgm:t>
        <a:bodyPr/>
        <a:lstStyle/>
        <a:p>
          <a:endParaRPr lang="nb-NO"/>
        </a:p>
      </dgm:t>
    </dgm:pt>
    <dgm:pt modelId="{ACB60EA4-4DCF-47D1-840B-F60CB1FF294F}">
      <dgm:prSet phldrT="[Tekst]" custT="1"/>
      <dgm:spPr>
        <a:blipFill rotWithShape="0">
          <a:blip xmlns:r="http://schemas.openxmlformats.org/officeDocument/2006/relationships" r:embed="rId3"/>
          <a:srcRect/>
          <a:stretch>
            <a:fillRect t="-2000" b="-2000"/>
          </a:stretch>
        </a:blipFill>
        <a:ln>
          <a:solidFill>
            <a:schemeClr val="tx1"/>
          </a:solidFill>
        </a:ln>
      </dgm:spPr>
      <dgm:t>
        <a:bodyPr/>
        <a:lstStyle/>
        <a:p>
          <a:endParaRPr lang="nb-NO" sz="1600"/>
        </a:p>
      </dgm:t>
    </dgm:pt>
    <dgm:pt modelId="{2665745F-0271-46E0-BF77-2EE20A135FE6}" type="parTrans" cxnId="{A44373A0-B2F8-47B4-A064-6242FFE05F4F}">
      <dgm:prSet/>
      <dgm:spPr/>
      <dgm:t>
        <a:bodyPr/>
        <a:lstStyle/>
        <a:p>
          <a:endParaRPr lang="nb-NO"/>
        </a:p>
      </dgm:t>
    </dgm:pt>
    <dgm:pt modelId="{EDB1AD69-2201-4622-A7C1-B4B5CE3CD48F}" type="sibTrans" cxnId="{A44373A0-B2F8-47B4-A064-6242FFE05F4F}">
      <dgm:prSet/>
      <dgm:spPr/>
      <dgm:t>
        <a:bodyPr/>
        <a:lstStyle/>
        <a:p>
          <a:endParaRPr lang="nb-NO"/>
        </a:p>
      </dgm:t>
    </dgm:pt>
    <dgm:pt modelId="{846BD9E9-5CA2-4930-A700-0D41D8DCB920}">
      <dgm:prSet phldrT="[Tekst]" custT="1"/>
      <dgm:spPr>
        <a:blipFill rotWithShape="0">
          <a:blip xmlns:r="http://schemas.openxmlformats.org/officeDocument/2006/relationships" r:embed="rId4"/>
          <a:stretch>
            <a:fillRect/>
          </a:stretch>
        </a:blipFill>
        <a:ln>
          <a:solidFill>
            <a:schemeClr val="tx1"/>
          </a:solidFill>
        </a:ln>
      </dgm:spPr>
      <dgm:t>
        <a:bodyPr/>
        <a:lstStyle/>
        <a:p>
          <a:endParaRPr lang="nb-NO" sz="1600"/>
        </a:p>
      </dgm:t>
    </dgm:pt>
    <dgm:pt modelId="{97DBDFE2-EBD3-418F-BE83-D0EF141D6C25}" type="parTrans" cxnId="{C78F95B1-E120-4BF3-94E8-12EA5B93F097}">
      <dgm:prSet/>
      <dgm:spPr/>
      <dgm:t>
        <a:bodyPr/>
        <a:lstStyle/>
        <a:p>
          <a:endParaRPr lang="nb-NO"/>
        </a:p>
      </dgm:t>
    </dgm:pt>
    <dgm:pt modelId="{C6083771-3DC2-4C38-8C8D-7D3B9BFA1F51}" type="sibTrans" cxnId="{C78F95B1-E120-4BF3-94E8-12EA5B93F097}">
      <dgm:prSet/>
      <dgm:spPr/>
      <dgm:t>
        <a:bodyPr/>
        <a:lstStyle/>
        <a:p>
          <a:endParaRPr lang="nb-NO"/>
        </a:p>
      </dgm:t>
    </dgm:pt>
    <dgm:pt modelId="{98F9B93B-F534-41BE-82DD-210A6FB9BB56}">
      <dgm:prSet phldrT="[Tekst]" custT="1"/>
      <dgm:spPr>
        <a:blipFill rotWithShape="0">
          <a:blip xmlns:r="http://schemas.openxmlformats.org/officeDocument/2006/relationships" r:embed="rId5"/>
          <a:stretch>
            <a:fillRect/>
          </a:stretch>
        </a:blipFill>
        <a:ln>
          <a:solidFill>
            <a:schemeClr val="tx1"/>
          </a:solidFill>
        </a:ln>
      </dgm:spPr>
      <dgm:t>
        <a:bodyPr/>
        <a:lstStyle/>
        <a:p>
          <a:endParaRPr lang="nb-NO" sz="1600"/>
        </a:p>
      </dgm:t>
    </dgm:pt>
    <dgm:pt modelId="{1BBA9DE1-080E-487A-B6C1-85FD1B1505E1}" type="parTrans" cxnId="{35903B83-2F10-41D3-8A4E-91D5D0650817}">
      <dgm:prSet/>
      <dgm:spPr/>
      <dgm:t>
        <a:bodyPr/>
        <a:lstStyle/>
        <a:p>
          <a:endParaRPr lang="nb-NO"/>
        </a:p>
      </dgm:t>
    </dgm:pt>
    <dgm:pt modelId="{39CAF959-FF2E-4EDD-9BF3-ED64AEEF2689}" type="sibTrans" cxnId="{35903B83-2F10-41D3-8A4E-91D5D0650817}">
      <dgm:prSet/>
      <dgm:spPr/>
      <dgm:t>
        <a:bodyPr/>
        <a:lstStyle/>
        <a:p>
          <a:endParaRPr lang="nb-NO"/>
        </a:p>
      </dgm:t>
    </dgm:pt>
    <dgm:pt modelId="{37692697-F955-4F4D-85D4-A5800F497E23}">
      <dgm:prSet phldrT="[Tekst]" custT="1"/>
      <dgm:spPr>
        <a:blipFill rotWithShape="0">
          <a:blip xmlns:r="http://schemas.openxmlformats.org/officeDocument/2006/relationships" r:embed="rId6"/>
          <a:stretch>
            <a:fillRect/>
          </a:stretch>
        </a:blipFill>
        <a:ln>
          <a:solidFill>
            <a:schemeClr val="tx1"/>
          </a:solidFill>
        </a:ln>
      </dgm:spPr>
      <dgm:t>
        <a:bodyPr/>
        <a:lstStyle/>
        <a:p>
          <a:endParaRPr lang="nb-NO" sz="1600">
            <a:solidFill>
              <a:schemeClr val="tx1">
                <a:lumMod val="50000"/>
                <a:lumOff val="50000"/>
              </a:schemeClr>
            </a:solidFill>
          </a:endParaRPr>
        </a:p>
      </dgm:t>
    </dgm:pt>
    <dgm:pt modelId="{4AB78A98-BBDF-435E-8F2F-5CE0CC55EBFA}" type="parTrans" cxnId="{D56638C1-62AE-46A0-80DB-F7FD6C041CB8}">
      <dgm:prSet/>
      <dgm:spPr/>
      <dgm:t>
        <a:bodyPr/>
        <a:lstStyle/>
        <a:p>
          <a:endParaRPr lang="nb-NO"/>
        </a:p>
      </dgm:t>
    </dgm:pt>
    <dgm:pt modelId="{16105C11-B4C2-4F6D-915D-05C773E5CBC3}" type="sibTrans" cxnId="{D56638C1-62AE-46A0-80DB-F7FD6C041CB8}">
      <dgm:prSet/>
      <dgm:spPr/>
      <dgm:t>
        <a:bodyPr/>
        <a:lstStyle/>
        <a:p>
          <a:endParaRPr lang="nb-NO"/>
        </a:p>
      </dgm:t>
    </dgm:pt>
    <dgm:pt modelId="{3ABA93AD-1950-4F73-8906-81D19BA33D4D}">
      <dgm:prSet phldrT="[Tekst]" custT="1"/>
      <dgm:spPr>
        <a:blipFill dpi="0" rotWithShape="0">
          <a:blip xmlns:r="http://schemas.openxmlformats.org/officeDocument/2006/relationships"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chemeClr val="tx1"/>
          </a:solidFill>
        </a:ln>
      </dgm:spPr>
      <dgm:t>
        <a:bodyPr/>
        <a:lstStyle/>
        <a:p>
          <a:endParaRPr lang="nb-NO" sz="1600"/>
        </a:p>
      </dgm:t>
    </dgm:pt>
    <dgm:pt modelId="{46BC227F-BDFD-42AE-92D6-C11D4A8D7CEF}" type="parTrans" cxnId="{2646D128-ACA0-44D2-BAA1-B587CC43B1C3}">
      <dgm:prSet/>
      <dgm:spPr/>
      <dgm:t>
        <a:bodyPr/>
        <a:lstStyle/>
        <a:p>
          <a:endParaRPr lang="nb-NO"/>
        </a:p>
      </dgm:t>
    </dgm:pt>
    <dgm:pt modelId="{F0DE67C0-D45B-4BB5-8BEB-1E5253E7C49E}" type="sibTrans" cxnId="{2646D128-ACA0-44D2-BAA1-B587CC43B1C3}">
      <dgm:prSet/>
      <dgm:spPr/>
      <dgm:t>
        <a:bodyPr/>
        <a:lstStyle/>
        <a:p>
          <a:endParaRPr lang="nb-NO"/>
        </a:p>
      </dgm:t>
    </dgm:pt>
    <dgm:pt modelId="{31D8627F-6D6C-4DF9-99FE-52EEE8D61F63}">
      <dgm:prSet phldrT="[Tekst]" custT="1"/>
      <dgm:spPr>
        <a:blipFill dpi="0" rotWithShape="1">
          <a:blip xmlns:r="http://schemas.openxmlformats.org/officeDocument/2006/relationships"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solidFill>
            <a:schemeClr val="tx1"/>
          </a:solidFill>
        </a:ln>
      </dgm:spPr>
      <dgm:t>
        <a:bodyPr/>
        <a:lstStyle/>
        <a:p>
          <a:endParaRPr lang="nb-NO" sz="1600">
            <a:solidFill>
              <a:schemeClr val="tx1">
                <a:lumMod val="50000"/>
                <a:lumOff val="50000"/>
              </a:schemeClr>
            </a:solidFill>
          </a:endParaRPr>
        </a:p>
      </dgm:t>
    </dgm:pt>
    <dgm:pt modelId="{5376A969-F5F7-476A-85B4-364E59B4C033}" type="parTrans" cxnId="{2C1145C8-39AF-4044-9B65-740517CA39BC}">
      <dgm:prSet/>
      <dgm:spPr/>
      <dgm:t>
        <a:bodyPr/>
        <a:lstStyle/>
        <a:p>
          <a:endParaRPr lang="nb-NO"/>
        </a:p>
      </dgm:t>
    </dgm:pt>
    <dgm:pt modelId="{C4DD995F-39F9-4C7F-9AFF-EB1E3BBCCAF3}" type="sibTrans" cxnId="{2C1145C8-39AF-4044-9B65-740517CA39BC}">
      <dgm:prSet/>
      <dgm:spPr/>
      <dgm:t>
        <a:bodyPr/>
        <a:lstStyle/>
        <a:p>
          <a:endParaRPr lang="nb-NO"/>
        </a:p>
      </dgm:t>
    </dgm:pt>
    <dgm:pt modelId="{3DCF82AD-1950-4C10-A541-DC2F729DCB38}">
      <dgm:prSet phldrT="[Tekst]" custScaleX="143581" custRadScaleRad="100413" custRadScaleInc="-57085"/>
      <dgm:spPr>
        <a:solidFill>
          <a:schemeClr val="accent4">
            <a:lumMod val="75000"/>
          </a:schemeClr>
        </a:solidFill>
      </dgm:spPr>
      <dgm:t>
        <a:bodyPr/>
        <a:lstStyle/>
        <a:p>
          <a:endParaRPr lang="nb-NO"/>
        </a:p>
      </dgm:t>
    </dgm:pt>
    <dgm:pt modelId="{07287ADF-ADF4-4AF8-980F-BE28A17E777D}" type="parTrans" cxnId="{ED23BB48-D1D5-4471-A8AF-341C01B4B24E}">
      <dgm:prSet/>
      <dgm:spPr/>
      <dgm:t>
        <a:bodyPr/>
        <a:lstStyle/>
        <a:p>
          <a:endParaRPr lang="nb-NO"/>
        </a:p>
      </dgm:t>
    </dgm:pt>
    <dgm:pt modelId="{217A063C-34E1-48A4-AD70-AAD73F0BB8B1}" type="sibTrans" cxnId="{ED23BB48-D1D5-4471-A8AF-341C01B4B24E}">
      <dgm:prSet/>
      <dgm:spPr/>
      <dgm:t>
        <a:bodyPr/>
        <a:lstStyle/>
        <a:p>
          <a:endParaRPr lang="nb-NO"/>
        </a:p>
      </dgm:t>
    </dgm:pt>
    <dgm:pt modelId="{EA141DE7-3D72-4BC3-83EA-5E73C194E9F0}">
      <dgm:prSet/>
      <dgm:spPr/>
      <dgm:t>
        <a:bodyPr/>
        <a:lstStyle/>
        <a:p>
          <a:endParaRPr lang="nb-NO"/>
        </a:p>
      </dgm:t>
    </dgm:pt>
    <dgm:pt modelId="{2E334B53-340F-45A9-A136-A2E69120FEB9}" type="parTrans" cxnId="{28DAF228-348A-425D-B50D-044F008FFE21}">
      <dgm:prSet/>
      <dgm:spPr/>
      <dgm:t>
        <a:bodyPr/>
        <a:lstStyle/>
        <a:p>
          <a:endParaRPr lang="nb-NO"/>
        </a:p>
      </dgm:t>
    </dgm:pt>
    <dgm:pt modelId="{125DFBC4-4163-4A8C-BEC7-2C23603791F4}" type="sibTrans" cxnId="{28DAF228-348A-425D-B50D-044F008FFE21}">
      <dgm:prSet/>
      <dgm:spPr/>
      <dgm:t>
        <a:bodyPr/>
        <a:lstStyle/>
        <a:p>
          <a:endParaRPr lang="nb-NO"/>
        </a:p>
      </dgm:t>
    </dgm:pt>
    <dgm:pt modelId="{D07A06B7-7A60-4807-9FF4-676375E47B18}">
      <dgm:prSet/>
      <dgm:spPr/>
      <dgm:t>
        <a:bodyPr/>
        <a:lstStyle/>
        <a:p>
          <a:endParaRPr lang="nb-NO"/>
        </a:p>
      </dgm:t>
    </dgm:pt>
    <dgm:pt modelId="{E50F285B-4D91-4D09-84C5-C90B340ED9E8}" type="parTrans" cxnId="{5AC9DC86-D7F6-4A0C-AD0C-DC36D7A63CB8}">
      <dgm:prSet/>
      <dgm:spPr/>
      <dgm:t>
        <a:bodyPr/>
        <a:lstStyle/>
        <a:p>
          <a:endParaRPr lang="nb-NO"/>
        </a:p>
      </dgm:t>
    </dgm:pt>
    <dgm:pt modelId="{5A8869BD-8947-447D-AA02-082F810976A8}" type="sibTrans" cxnId="{5AC9DC86-D7F6-4A0C-AD0C-DC36D7A63CB8}">
      <dgm:prSet/>
      <dgm:spPr/>
      <dgm:t>
        <a:bodyPr/>
        <a:lstStyle/>
        <a:p>
          <a:endParaRPr lang="nb-NO"/>
        </a:p>
      </dgm:t>
    </dgm:pt>
    <dgm:pt modelId="{7CEF969E-5B4C-4E24-8DCE-CEB041AB27D0}">
      <dgm:prSet/>
      <dgm:spPr/>
      <dgm:t>
        <a:bodyPr/>
        <a:lstStyle/>
        <a:p>
          <a:endParaRPr lang="nb-NO"/>
        </a:p>
      </dgm:t>
    </dgm:pt>
    <dgm:pt modelId="{A4A86451-7253-4802-BD34-881D8F41E372}" type="parTrans" cxnId="{DB2A2189-1C47-491F-97BF-83C9C58D8390}">
      <dgm:prSet/>
      <dgm:spPr/>
      <dgm:t>
        <a:bodyPr/>
        <a:lstStyle/>
        <a:p>
          <a:endParaRPr lang="nb-NO"/>
        </a:p>
      </dgm:t>
    </dgm:pt>
    <dgm:pt modelId="{F60340B7-713B-4F55-8A01-A6BB25F011AE}" type="sibTrans" cxnId="{DB2A2189-1C47-491F-97BF-83C9C58D8390}">
      <dgm:prSet/>
      <dgm:spPr/>
      <dgm:t>
        <a:bodyPr/>
        <a:lstStyle/>
        <a:p>
          <a:endParaRPr lang="nb-NO"/>
        </a:p>
      </dgm:t>
    </dgm:pt>
    <dgm:pt modelId="{59CDF969-2112-435E-B347-BB488B927272}">
      <dgm:prSet phldrT="[Tekst]" custT="1"/>
      <dgm:spPr>
        <a:blipFill rotWithShape="0">
          <a:blip xmlns:r="http://schemas.openxmlformats.org/officeDocument/2006/relationships" r:embed="rId9"/>
          <a:stretch>
            <a:fillRect/>
          </a:stretch>
        </a:blipFill>
        <a:ln>
          <a:solidFill>
            <a:schemeClr val="tx1"/>
          </a:solidFill>
        </a:ln>
      </dgm:spPr>
      <dgm:t>
        <a:bodyPr/>
        <a:lstStyle/>
        <a:p>
          <a:endParaRPr lang="nb-NO" sz="1600">
            <a:solidFill>
              <a:schemeClr val="tx1">
                <a:lumMod val="50000"/>
                <a:lumOff val="50000"/>
              </a:schemeClr>
            </a:solidFill>
          </a:endParaRPr>
        </a:p>
      </dgm:t>
    </dgm:pt>
    <dgm:pt modelId="{DF2BFF99-6B16-4051-BFD4-C5339CB54F4C}" type="parTrans" cxnId="{74852424-424A-4743-9A4C-A72B377DCED7}">
      <dgm:prSet/>
      <dgm:spPr/>
      <dgm:t>
        <a:bodyPr/>
        <a:lstStyle/>
        <a:p>
          <a:endParaRPr lang="nb-NO"/>
        </a:p>
      </dgm:t>
    </dgm:pt>
    <dgm:pt modelId="{DE49B601-6A90-4D18-9ABE-14182518E69D}" type="sibTrans" cxnId="{74852424-424A-4743-9A4C-A72B377DCED7}">
      <dgm:prSet/>
      <dgm:spPr/>
      <dgm:t>
        <a:bodyPr/>
        <a:lstStyle/>
        <a:p>
          <a:endParaRPr lang="nb-NO"/>
        </a:p>
      </dgm:t>
    </dgm:pt>
    <dgm:pt modelId="{15725BD4-6713-433A-8AE2-88E7ACADAA67}">
      <dgm:prSet phldrT="[Tekst]" custT="1"/>
      <dgm:spPr>
        <a:blipFill dpi="0" rotWithShape="0">
          <a:blip xmlns:r="http://schemas.openxmlformats.org/officeDocument/2006/relationships"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chemeClr val="tx1"/>
          </a:solidFill>
        </a:ln>
      </dgm:spPr>
      <dgm:t>
        <a:bodyPr/>
        <a:lstStyle/>
        <a:p>
          <a:endParaRPr lang="nb-NO" sz="1400"/>
        </a:p>
      </dgm:t>
    </dgm:pt>
    <dgm:pt modelId="{E02758AA-DED3-44AE-AFC1-2C7C1DA452AD}" type="sibTrans" cxnId="{1737AE9C-C62D-4859-8566-0359CF5BB0A3}">
      <dgm:prSet/>
      <dgm:spPr/>
      <dgm:t>
        <a:bodyPr/>
        <a:lstStyle/>
        <a:p>
          <a:endParaRPr lang="nb-NO"/>
        </a:p>
      </dgm:t>
    </dgm:pt>
    <dgm:pt modelId="{E8A6B4FF-9130-4A2C-AF20-A6B5DAC867C8}" type="parTrans" cxnId="{1737AE9C-C62D-4859-8566-0359CF5BB0A3}">
      <dgm:prSet/>
      <dgm:spPr/>
      <dgm:t>
        <a:bodyPr/>
        <a:lstStyle/>
        <a:p>
          <a:endParaRPr lang="nb-NO"/>
        </a:p>
      </dgm:t>
    </dgm:pt>
    <dgm:pt modelId="{81159800-214B-41B1-8BF6-1224FA59681F}">
      <dgm:prSet phldrT="[Tekst]" custT="1"/>
      <dgm:spPr>
        <a:blipFill rotWithShape="0">
          <a:blip xmlns:r="http://schemas.openxmlformats.org/officeDocument/2006/relationships" r:embed="rId11"/>
          <a:stretch>
            <a:fillRect/>
          </a:stretch>
        </a:blipFill>
        <a:ln>
          <a:solidFill>
            <a:schemeClr val="tx1"/>
          </a:solidFill>
        </a:ln>
      </dgm:spPr>
      <dgm:t>
        <a:bodyPr/>
        <a:lstStyle/>
        <a:p>
          <a:endParaRPr lang="nb-NO"/>
        </a:p>
      </dgm:t>
    </dgm:pt>
    <dgm:pt modelId="{BF504723-6A02-40EC-8548-192A8043D402}" type="sibTrans" cxnId="{3DEB84F0-E613-4396-8383-1B257D3B4BBF}">
      <dgm:prSet/>
      <dgm:spPr/>
      <dgm:t>
        <a:bodyPr/>
        <a:lstStyle/>
        <a:p>
          <a:endParaRPr lang="en-US"/>
        </a:p>
      </dgm:t>
    </dgm:pt>
    <dgm:pt modelId="{21EBEB63-F7B1-49B0-A257-42236B214402}" type="parTrans" cxnId="{3DEB84F0-E613-4396-8383-1B257D3B4BBF}">
      <dgm:prSet/>
      <dgm:spPr/>
      <dgm:t>
        <a:bodyPr/>
        <a:lstStyle/>
        <a:p>
          <a:endParaRPr lang="en-US"/>
        </a:p>
      </dgm:t>
    </dgm:pt>
    <dgm:pt modelId="{490EBA70-0631-462D-8FB2-EEBC5C236411}">
      <dgm:prSet phldrT="[Tekst]" custT="1"/>
      <dgm:spPr>
        <a:blipFill dpi="0" rotWithShape="0">
          <a:blip xmlns:r="http://schemas.openxmlformats.org/officeDocument/2006/relationships"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chemeClr val="tx1"/>
          </a:solidFill>
        </a:ln>
      </dgm:spPr>
      <dgm:t>
        <a:bodyPr/>
        <a:lstStyle/>
        <a:p>
          <a:endParaRPr lang="nb-NO" sz="1600"/>
        </a:p>
      </dgm:t>
    </dgm:pt>
    <dgm:pt modelId="{F7B3D1E8-ED7F-4EE1-A183-6D8BE61AF81F}" type="parTrans" cxnId="{F4FE3EF1-1CB3-4CFB-979C-514582D5C6B0}">
      <dgm:prSet/>
      <dgm:spPr/>
      <dgm:t>
        <a:bodyPr/>
        <a:lstStyle/>
        <a:p>
          <a:endParaRPr lang="en-US"/>
        </a:p>
      </dgm:t>
    </dgm:pt>
    <dgm:pt modelId="{1A9F4550-37FA-41A1-904C-AF20ADDAF15B}" type="sibTrans" cxnId="{F4FE3EF1-1CB3-4CFB-979C-514582D5C6B0}">
      <dgm:prSet/>
      <dgm:spPr/>
      <dgm:t>
        <a:bodyPr/>
        <a:lstStyle/>
        <a:p>
          <a:endParaRPr lang="en-US"/>
        </a:p>
      </dgm:t>
    </dgm:pt>
    <dgm:pt modelId="{11C8596C-1AE6-4580-AEF9-CBF8A1C4C93F}" type="pres">
      <dgm:prSet presAssocID="{64813578-AB03-4CE0-B364-6BF161C11D02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6CDDB6D9-A596-418A-ADA5-CB2FAF503E25}" type="pres">
      <dgm:prSet presAssocID="{231E25F6-DFCA-4D90-B334-B4A0E8D166CF}" presName="centerShape" presStyleLbl="node0" presStyleIdx="0" presStyleCnt="1" custScaleX="212349" custScaleY="224526" custLinFactNeighborX="-899" custLinFactNeighborY="-1310"/>
      <dgm:spPr/>
    </dgm:pt>
    <dgm:pt modelId="{6F0C53FF-8475-4285-A8CE-F6B50E1E77EE}" type="pres">
      <dgm:prSet presAssocID="{59CDF969-2112-435E-B347-BB488B927272}" presName="node" presStyleLbl="node1" presStyleIdx="0" presStyleCnt="12" custRadScaleRad="100725">
        <dgm:presLayoutVars>
          <dgm:bulletEnabled val="1"/>
        </dgm:presLayoutVars>
      </dgm:prSet>
      <dgm:spPr/>
    </dgm:pt>
    <dgm:pt modelId="{0D68EF52-5E9F-4BB9-8904-F5AA5756E476}" type="pres">
      <dgm:prSet presAssocID="{59CDF969-2112-435E-B347-BB488B927272}" presName="dummy" presStyleCnt="0"/>
      <dgm:spPr/>
    </dgm:pt>
    <dgm:pt modelId="{966F7D0E-C8A3-4416-AADF-68819314B6CB}" type="pres">
      <dgm:prSet presAssocID="{DE49B601-6A90-4D18-9ABE-14182518E69D}" presName="sibTrans" presStyleLbl="sibTrans2D1" presStyleIdx="0" presStyleCnt="12"/>
      <dgm:spPr/>
    </dgm:pt>
    <dgm:pt modelId="{C00DDCF2-FBB6-414D-A06F-6900D3E92E67}" type="pres">
      <dgm:prSet presAssocID="{31D8627F-6D6C-4DF9-99FE-52EEE8D61F63}" presName="node" presStyleLbl="node1" presStyleIdx="1" presStyleCnt="12" custScaleX="108764" custRadScaleRad="99524" custRadScaleInc="7445">
        <dgm:presLayoutVars>
          <dgm:bulletEnabled val="1"/>
        </dgm:presLayoutVars>
      </dgm:prSet>
      <dgm:spPr/>
    </dgm:pt>
    <dgm:pt modelId="{00A76D19-3DC0-4C7D-A6DD-95015AF7F10B}" type="pres">
      <dgm:prSet presAssocID="{31D8627F-6D6C-4DF9-99FE-52EEE8D61F63}" presName="dummy" presStyleCnt="0"/>
      <dgm:spPr/>
    </dgm:pt>
    <dgm:pt modelId="{98AB81FD-FA53-4C64-B095-D75497571C95}" type="pres">
      <dgm:prSet presAssocID="{C4DD995F-39F9-4C7F-9AFF-EB1E3BBCCAF3}" presName="sibTrans" presStyleLbl="sibTrans2D1" presStyleIdx="1" presStyleCnt="12"/>
      <dgm:spPr/>
    </dgm:pt>
    <dgm:pt modelId="{F59C2A03-44EC-4F87-A535-115405FB7DF8}" type="pres">
      <dgm:prSet presAssocID="{37692697-F955-4F4D-85D4-A5800F497E23}" presName="node" presStyleLbl="node1" presStyleIdx="2" presStyleCnt="12" custScaleX="114437" custScaleY="101316" custRadScaleRad="100752" custRadScaleInc="-8433">
        <dgm:presLayoutVars>
          <dgm:bulletEnabled val="1"/>
        </dgm:presLayoutVars>
      </dgm:prSet>
      <dgm:spPr/>
    </dgm:pt>
    <dgm:pt modelId="{EBCA9A7D-1076-4E9B-9727-C64095B93807}" type="pres">
      <dgm:prSet presAssocID="{37692697-F955-4F4D-85D4-A5800F497E23}" presName="dummy" presStyleCnt="0"/>
      <dgm:spPr/>
    </dgm:pt>
    <dgm:pt modelId="{AB33C42D-1B4D-4C9A-8A36-B8D68C13EFFF}" type="pres">
      <dgm:prSet presAssocID="{16105C11-B4C2-4F6D-915D-05C773E5CBC3}" presName="sibTrans" presStyleLbl="sibTrans2D1" presStyleIdx="2" presStyleCnt="12"/>
      <dgm:spPr/>
    </dgm:pt>
    <dgm:pt modelId="{E855DFB4-DEB6-400B-93BE-22EE8AB6BBBE}" type="pres">
      <dgm:prSet presAssocID="{2D4F8C1D-B4A7-49B7-9F51-03AC3B4DA11B}" presName="node" presStyleLbl="node1" presStyleIdx="3" presStyleCnt="12" custScaleX="113173" custRadScaleRad="97843" custRadScaleInc="-44075">
        <dgm:presLayoutVars>
          <dgm:bulletEnabled val="1"/>
        </dgm:presLayoutVars>
      </dgm:prSet>
      <dgm:spPr/>
    </dgm:pt>
    <dgm:pt modelId="{6CC6A382-7D86-42EB-AEBC-2693C69ED1C4}" type="pres">
      <dgm:prSet presAssocID="{2D4F8C1D-B4A7-49B7-9F51-03AC3B4DA11B}" presName="dummy" presStyleCnt="0"/>
      <dgm:spPr/>
    </dgm:pt>
    <dgm:pt modelId="{FD3DBA95-5A43-400A-8118-B5FB14B211A4}" type="pres">
      <dgm:prSet presAssocID="{06A830D2-DF16-419E-864C-012277EFBA8F}" presName="sibTrans" presStyleLbl="sibTrans2D1" presStyleIdx="3" presStyleCnt="12"/>
      <dgm:spPr/>
    </dgm:pt>
    <dgm:pt modelId="{76D2562A-16C3-461B-B151-BF444E3E0288}" type="pres">
      <dgm:prSet presAssocID="{490EBA70-0631-462D-8FB2-EEBC5C236411}" presName="node" presStyleLbl="node1" presStyleIdx="4" presStyleCnt="12" custRadScaleRad="103565" custRadScaleInc="-43972">
        <dgm:presLayoutVars>
          <dgm:bulletEnabled val="1"/>
        </dgm:presLayoutVars>
      </dgm:prSet>
      <dgm:spPr/>
    </dgm:pt>
    <dgm:pt modelId="{C62B044E-3E62-4DCA-A827-3757F05FE000}" type="pres">
      <dgm:prSet presAssocID="{490EBA70-0631-462D-8FB2-EEBC5C236411}" presName="dummy" presStyleCnt="0"/>
      <dgm:spPr/>
    </dgm:pt>
    <dgm:pt modelId="{54FE0F86-55BE-44E1-B449-052BC8223591}" type="pres">
      <dgm:prSet presAssocID="{1A9F4550-37FA-41A1-904C-AF20ADDAF15B}" presName="sibTrans" presStyleLbl="sibTrans2D1" presStyleIdx="4" presStyleCnt="12"/>
      <dgm:spPr/>
    </dgm:pt>
    <dgm:pt modelId="{992F062F-7CBC-46A8-BA8A-FC68BD77E700}" type="pres">
      <dgm:prSet presAssocID="{ACB60EA4-4DCF-47D1-840B-F60CB1FF294F}" presName="node" presStyleLbl="node1" presStyleIdx="5" presStyleCnt="12" custScaleX="111542" custRadScaleRad="99665" custRadScaleInc="-48511">
        <dgm:presLayoutVars>
          <dgm:bulletEnabled val="1"/>
        </dgm:presLayoutVars>
      </dgm:prSet>
      <dgm:spPr/>
    </dgm:pt>
    <dgm:pt modelId="{AE20244F-6974-41F6-A084-E75B0D57D3BD}" type="pres">
      <dgm:prSet presAssocID="{ACB60EA4-4DCF-47D1-840B-F60CB1FF294F}" presName="dummy" presStyleCnt="0"/>
      <dgm:spPr/>
    </dgm:pt>
    <dgm:pt modelId="{51E2E99C-DC55-4C17-94C4-1339BBAFCD2D}" type="pres">
      <dgm:prSet presAssocID="{EDB1AD69-2201-4622-A7C1-B4B5CE3CD48F}" presName="sibTrans" presStyleLbl="sibTrans2D1" presStyleIdx="5" presStyleCnt="12"/>
      <dgm:spPr/>
    </dgm:pt>
    <dgm:pt modelId="{90A7F301-3794-4C6D-8BBC-D58377A830EA}" type="pres">
      <dgm:prSet presAssocID="{846BD9E9-5CA2-4930-A700-0D41D8DCB920}" presName="node" presStyleLbl="node1" presStyleIdx="6" presStyleCnt="12" custScaleX="116908" custRadScaleRad="96510" custRadScaleInc="4846">
        <dgm:presLayoutVars>
          <dgm:bulletEnabled val="1"/>
        </dgm:presLayoutVars>
      </dgm:prSet>
      <dgm:spPr/>
    </dgm:pt>
    <dgm:pt modelId="{33421E96-9B2D-46B4-8319-876A0C66E704}" type="pres">
      <dgm:prSet presAssocID="{846BD9E9-5CA2-4930-A700-0D41D8DCB920}" presName="dummy" presStyleCnt="0"/>
      <dgm:spPr/>
    </dgm:pt>
    <dgm:pt modelId="{BAE64CB0-49BF-4190-A4E1-0FCDF6FD7315}" type="pres">
      <dgm:prSet presAssocID="{C6083771-3DC2-4C38-8C8D-7D3B9BFA1F51}" presName="sibTrans" presStyleLbl="sibTrans2D1" presStyleIdx="6" presStyleCnt="12"/>
      <dgm:spPr/>
    </dgm:pt>
    <dgm:pt modelId="{A5B9EDEE-D4E9-4C27-8916-D9AF5B420314}" type="pres">
      <dgm:prSet presAssocID="{3ABA93AD-1950-4F73-8906-81D19BA33D4D}" presName="node" presStyleLbl="node1" presStyleIdx="7" presStyleCnt="12" custScaleX="110168" custRadScaleRad="99519" custRadScaleInc="21898">
        <dgm:presLayoutVars>
          <dgm:bulletEnabled val="1"/>
        </dgm:presLayoutVars>
      </dgm:prSet>
      <dgm:spPr/>
    </dgm:pt>
    <dgm:pt modelId="{FB7F7DDA-088D-4AFE-9DC7-CB41E2329D43}" type="pres">
      <dgm:prSet presAssocID="{3ABA93AD-1950-4F73-8906-81D19BA33D4D}" presName="dummy" presStyleCnt="0"/>
      <dgm:spPr/>
    </dgm:pt>
    <dgm:pt modelId="{D8C3A23B-6F11-486D-A938-ECD6BFCC802F}" type="pres">
      <dgm:prSet presAssocID="{F0DE67C0-D45B-4BB5-8BEB-1E5253E7C49E}" presName="sibTrans" presStyleLbl="sibTrans2D1" presStyleIdx="7" presStyleCnt="12"/>
      <dgm:spPr/>
    </dgm:pt>
    <dgm:pt modelId="{BC1BFFA0-1C83-440D-AA65-C1DF67F1E7BD}" type="pres">
      <dgm:prSet presAssocID="{15725BD4-6713-433A-8AE2-88E7ACADAA67}" presName="node" presStyleLbl="node1" presStyleIdx="8" presStyleCnt="12" custScaleX="115092" custRadScaleRad="98120" custRadScaleInc="9685">
        <dgm:presLayoutVars>
          <dgm:bulletEnabled val="1"/>
        </dgm:presLayoutVars>
      </dgm:prSet>
      <dgm:spPr/>
    </dgm:pt>
    <dgm:pt modelId="{34C0C049-40B4-4346-8A35-69422786A165}" type="pres">
      <dgm:prSet presAssocID="{15725BD4-6713-433A-8AE2-88E7ACADAA67}" presName="dummy" presStyleCnt="0"/>
      <dgm:spPr/>
    </dgm:pt>
    <dgm:pt modelId="{E5DBBEDE-D228-4867-A98C-4AF8964A50CD}" type="pres">
      <dgm:prSet presAssocID="{E02758AA-DED3-44AE-AFC1-2C7C1DA452AD}" presName="sibTrans" presStyleLbl="sibTrans2D1" presStyleIdx="8" presStyleCnt="12"/>
      <dgm:spPr/>
    </dgm:pt>
    <dgm:pt modelId="{221106F1-D9B7-423A-9772-98FAE763D9E0}" type="pres">
      <dgm:prSet presAssocID="{98F9B93B-F534-41BE-82DD-210A6FB9BB56}" presName="node" presStyleLbl="node1" presStyleIdx="9" presStyleCnt="12" custScaleX="99630" custRadScaleRad="99762" custRadScaleInc="9267">
        <dgm:presLayoutVars>
          <dgm:bulletEnabled val="1"/>
        </dgm:presLayoutVars>
      </dgm:prSet>
      <dgm:spPr/>
    </dgm:pt>
    <dgm:pt modelId="{8023600A-4B45-49BE-B45B-18B2766B6FA8}" type="pres">
      <dgm:prSet presAssocID="{98F9B93B-F534-41BE-82DD-210A6FB9BB56}" presName="dummy" presStyleCnt="0"/>
      <dgm:spPr/>
    </dgm:pt>
    <dgm:pt modelId="{AF21ABB0-F549-457D-A40F-DD33737F1E66}" type="pres">
      <dgm:prSet presAssocID="{39CAF959-FF2E-4EDD-9BF3-ED64AEEF2689}" presName="sibTrans" presStyleLbl="sibTrans2D1" presStyleIdx="9" presStyleCnt="12"/>
      <dgm:spPr/>
    </dgm:pt>
    <dgm:pt modelId="{B8AF2590-F97D-409A-9211-45FBAE31EF7C}" type="pres">
      <dgm:prSet presAssocID="{81159800-214B-41B1-8BF6-1224FA59681F}" presName="node" presStyleLbl="node1" presStyleIdx="10" presStyleCnt="12" custRadScaleRad="100752" custRadScaleInc="8433">
        <dgm:presLayoutVars>
          <dgm:bulletEnabled val="1"/>
        </dgm:presLayoutVars>
      </dgm:prSet>
      <dgm:spPr/>
    </dgm:pt>
    <dgm:pt modelId="{D6E9B3C5-DF91-4F92-B29B-99AAB38A60AF}" type="pres">
      <dgm:prSet presAssocID="{81159800-214B-41B1-8BF6-1224FA59681F}" presName="dummy" presStyleCnt="0"/>
      <dgm:spPr/>
    </dgm:pt>
    <dgm:pt modelId="{62E8B8C8-2049-4A09-9E5D-044D2DFC3426}" type="pres">
      <dgm:prSet presAssocID="{BF504723-6A02-40EC-8548-192A8043D402}" presName="sibTrans" presStyleLbl="sibTrans2D1" presStyleIdx="10" presStyleCnt="12"/>
      <dgm:spPr/>
    </dgm:pt>
    <dgm:pt modelId="{CAC3AF6C-261E-475D-AB22-5CF977A6C502}" type="pres">
      <dgm:prSet presAssocID="{79D3A77D-8450-46EE-BFA9-CCB672AB08A0}" presName="node" presStyleLbl="node1" presStyleIdx="11" presStyleCnt="12" custRadScaleRad="101500" custRadScaleInc="4975">
        <dgm:presLayoutVars>
          <dgm:bulletEnabled val="1"/>
        </dgm:presLayoutVars>
      </dgm:prSet>
      <dgm:spPr/>
    </dgm:pt>
    <dgm:pt modelId="{97941C4C-6BA4-4DA0-B3DD-51C4E419AEB4}" type="pres">
      <dgm:prSet presAssocID="{79D3A77D-8450-46EE-BFA9-CCB672AB08A0}" presName="dummy" presStyleCnt="0"/>
      <dgm:spPr/>
    </dgm:pt>
    <dgm:pt modelId="{497B3EF2-A289-4AEA-AB2C-5633660130D0}" type="pres">
      <dgm:prSet presAssocID="{77A22EBA-F5BF-4B12-91E7-81166F015C89}" presName="sibTrans" presStyleLbl="sibTrans2D1" presStyleIdx="11" presStyleCnt="12"/>
      <dgm:spPr/>
    </dgm:pt>
  </dgm:ptLst>
  <dgm:cxnLst>
    <dgm:cxn modelId="{E28E6306-3FA5-46DB-9E80-ABF4E2EEFC9B}" srcId="{64813578-AB03-4CE0-B364-6BF161C11D02}" destId="{231E25F6-DFCA-4D90-B334-B4A0E8D166CF}" srcOrd="0" destOrd="0" parTransId="{41359F12-B050-4121-AF22-DC8CA91266DB}" sibTransId="{0DC980EC-AEDA-4664-85CB-DE0A7F367210}"/>
    <dgm:cxn modelId="{EB3CED0C-04FE-4092-8349-C8D438B5BCF3}" type="presOf" srcId="{59CDF969-2112-435E-B347-BB488B927272}" destId="{6F0C53FF-8475-4285-A8CE-F6B50E1E77EE}" srcOrd="0" destOrd="0" presId="urn:microsoft.com/office/officeart/2005/8/layout/radial6"/>
    <dgm:cxn modelId="{A525A919-7B06-45CE-991F-DA76AED1501F}" type="presOf" srcId="{E02758AA-DED3-44AE-AFC1-2C7C1DA452AD}" destId="{E5DBBEDE-D228-4867-A98C-4AF8964A50CD}" srcOrd="0" destOrd="0" presId="urn:microsoft.com/office/officeart/2005/8/layout/radial6"/>
    <dgm:cxn modelId="{74852424-424A-4743-9A4C-A72B377DCED7}" srcId="{231E25F6-DFCA-4D90-B334-B4A0E8D166CF}" destId="{59CDF969-2112-435E-B347-BB488B927272}" srcOrd="0" destOrd="0" parTransId="{DF2BFF99-6B16-4051-BFD4-C5339CB54F4C}" sibTransId="{DE49B601-6A90-4D18-9ABE-14182518E69D}"/>
    <dgm:cxn modelId="{47496A26-2965-40C6-B4A6-0DAA9D0BF8E1}" type="presOf" srcId="{16105C11-B4C2-4F6D-915D-05C773E5CBC3}" destId="{AB33C42D-1B4D-4C9A-8A36-B8D68C13EFFF}" srcOrd="0" destOrd="0" presId="urn:microsoft.com/office/officeart/2005/8/layout/radial6"/>
    <dgm:cxn modelId="{DBE2AC27-67D1-4ED8-BCF1-A8D65F129F11}" type="presOf" srcId="{BF504723-6A02-40EC-8548-192A8043D402}" destId="{62E8B8C8-2049-4A09-9E5D-044D2DFC3426}" srcOrd="0" destOrd="0" presId="urn:microsoft.com/office/officeart/2005/8/layout/radial6"/>
    <dgm:cxn modelId="{2646D128-ACA0-44D2-BAA1-B587CC43B1C3}" srcId="{231E25F6-DFCA-4D90-B334-B4A0E8D166CF}" destId="{3ABA93AD-1950-4F73-8906-81D19BA33D4D}" srcOrd="7" destOrd="0" parTransId="{46BC227F-BDFD-42AE-92D6-C11D4A8D7CEF}" sibTransId="{F0DE67C0-D45B-4BB5-8BEB-1E5253E7C49E}"/>
    <dgm:cxn modelId="{28DAF228-348A-425D-B50D-044F008FFE21}" srcId="{64813578-AB03-4CE0-B364-6BF161C11D02}" destId="{EA141DE7-3D72-4BC3-83EA-5E73C194E9F0}" srcOrd="3" destOrd="0" parTransId="{2E334B53-340F-45A9-A136-A2E69120FEB9}" sibTransId="{125DFBC4-4163-4A8C-BEC7-2C23603791F4}"/>
    <dgm:cxn modelId="{16DDA82C-8AEF-4B2F-B884-55FB0C589D69}" type="presOf" srcId="{1A9F4550-37FA-41A1-904C-AF20ADDAF15B}" destId="{54FE0F86-55BE-44E1-B449-052BC8223591}" srcOrd="0" destOrd="0" presId="urn:microsoft.com/office/officeart/2005/8/layout/radial6"/>
    <dgm:cxn modelId="{AE1E7D2E-5FF7-4661-AAAF-6766ACD16FA3}" srcId="{64813578-AB03-4CE0-B364-6BF161C11D02}" destId="{0E1AE840-A59F-4537-9FA6-396D7333D8E8}" srcOrd="1" destOrd="0" parTransId="{885748E6-54A5-4133-9220-1A61E70F98EC}" sibTransId="{564B8EA5-32FA-48E6-89DA-119A4DEB688E}"/>
    <dgm:cxn modelId="{738FB82E-9E1E-4659-9F37-3717BE12E88C}" type="presOf" srcId="{3ABA93AD-1950-4F73-8906-81D19BA33D4D}" destId="{A5B9EDEE-D4E9-4C27-8916-D9AF5B420314}" srcOrd="0" destOrd="0" presId="urn:microsoft.com/office/officeart/2005/8/layout/radial6"/>
    <dgm:cxn modelId="{1B9A3537-3F4A-410A-A9B2-989E4B35EC1F}" type="presOf" srcId="{79D3A77D-8450-46EE-BFA9-CCB672AB08A0}" destId="{CAC3AF6C-261E-475D-AB22-5CF977A6C502}" srcOrd="0" destOrd="0" presId="urn:microsoft.com/office/officeart/2005/8/layout/radial6"/>
    <dgm:cxn modelId="{D31E1D43-3433-4621-8423-0AA9B0FF2CD3}" type="presOf" srcId="{ACB60EA4-4DCF-47D1-840B-F60CB1FF294F}" destId="{992F062F-7CBC-46A8-BA8A-FC68BD77E700}" srcOrd="0" destOrd="0" presId="urn:microsoft.com/office/officeart/2005/8/layout/radial6"/>
    <dgm:cxn modelId="{ED23BB48-D1D5-4471-A8AF-341C01B4B24E}" srcId="{64813578-AB03-4CE0-B364-6BF161C11D02}" destId="{3DCF82AD-1950-4C10-A541-DC2F729DCB38}" srcOrd="2" destOrd="0" parTransId="{07287ADF-ADF4-4AF8-980F-BE28A17E777D}" sibTransId="{217A063C-34E1-48A4-AD70-AAD73F0BB8B1}"/>
    <dgm:cxn modelId="{790AF048-6E06-4B87-8D36-49E77C841D81}" type="presOf" srcId="{490EBA70-0631-462D-8FB2-EEBC5C236411}" destId="{76D2562A-16C3-461B-B151-BF444E3E0288}" srcOrd="0" destOrd="0" presId="urn:microsoft.com/office/officeart/2005/8/layout/radial6"/>
    <dgm:cxn modelId="{CC3B796C-68AD-4BB8-BEFE-A4EB8EF6FC0A}" type="presOf" srcId="{06A830D2-DF16-419E-864C-012277EFBA8F}" destId="{FD3DBA95-5A43-400A-8118-B5FB14B211A4}" srcOrd="0" destOrd="0" presId="urn:microsoft.com/office/officeart/2005/8/layout/radial6"/>
    <dgm:cxn modelId="{F5006B50-F18B-45AA-9F33-8107475EE83E}" type="presOf" srcId="{2D4F8C1D-B4A7-49B7-9F51-03AC3B4DA11B}" destId="{E855DFB4-DEB6-400B-93BE-22EE8AB6BBBE}" srcOrd="0" destOrd="0" presId="urn:microsoft.com/office/officeart/2005/8/layout/radial6"/>
    <dgm:cxn modelId="{7F300A74-CCED-4925-9494-3B5E0198F572}" srcId="{231E25F6-DFCA-4D90-B334-B4A0E8D166CF}" destId="{2D4F8C1D-B4A7-49B7-9F51-03AC3B4DA11B}" srcOrd="3" destOrd="0" parTransId="{E4A80AA8-AA66-45A4-8C19-E655C9FA115A}" sibTransId="{06A830D2-DF16-419E-864C-012277EFBA8F}"/>
    <dgm:cxn modelId="{8CCFCC74-EEB9-4A39-A81C-C3630C49E280}" srcId="{231E25F6-DFCA-4D90-B334-B4A0E8D166CF}" destId="{79D3A77D-8450-46EE-BFA9-CCB672AB08A0}" srcOrd="11" destOrd="0" parTransId="{B94F75CA-0896-4958-86D9-1ECE5F36F539}" sibTransId="{77A22EBA-F5BF-4B12-91E7-81166F015C89}"/>
    <dgm:cxn modelId="{C0B76277-666D-44F1-955A-99B3F52D1A5B}" type="presOf" srcId="{64813578-AB03-4CE0-B364-6BF161C11D02}" destId="{11C8596C-1AE6-4580-AEF9-CBF8A1C4C93F}" srcOrd="0" destOrd="0" presId="urn:microsoft.com/office/officeart/2005/8/layout/radial6"/>
    <dgm:cxn modelId="{E4C70F59-D1F2-43F5-9F5B-CDE529F8BDAA}" type="presOf" srcId="{39CAF959-FF2E-4EDD-9BF3-ED64AEEF2689}" destId="{AF21ABB0-F549-457D-A40F-DD33737F1E66}" srcOrd="0" destOrd="0" presId="urn:microsoft.com/office/officeart/2005/8/layout/radial6"/>
    <dgm:cxn modelId="{35903B83-2F10-41D3-8A4E-91D5D0650817}" srcId="{231E25F6-DFCA-4D90-B334-B4A0E8D166CF}" destId="{98F9B93B-F534-41BE-82DD-210A6FB9BB56}" srcOrd="9" destOrd="0" parTransId="{1BBA9DE1-080E-487A-B6C1-85FD1B1505E1}" sibTransId="{39CAF959-FF2E-4EDD-9BF3-ED64AEEF2689}"/>
    <dgm:cxn modelId="{5AC9DC86-D7F6-4A0C-AD0C-DC36D7A63CB8}" srcId="{64813578-AB03-4CE0-B364-6BF161C11D02}" destId="{D07A06B7-7A60-4807-9FF4-676375E47B18}" srcOrd="4" destOrd="0" parTransId="{E50F285B-4D91-4D09-84C5-C90B340ED9E8}" sibTransId="{5A8869BD-8947-447D-AA02-082F810976A8}"/>
    <dgm:cxn modelId="{DB2A2189-1C47-491F-97BF-83C9C58D8390}" srcId="{64813578-AB03-4CE0-B364-6BF161C11D02}" destId="{7CEF969E-5B4C-4E24-8DCE-CEB041AB27D0}" srcOrd="5" destOrd="0" parTransId="{A4A86451-7253-4802-BD34-881D8F41E372}" sibTransId="{F60340B7-713B-4F55-8A01-A6BB25F011AE}"/>
    <dgm:cxn modelId="{5EEC4A8A-F4D9-479D-94FB-E35244ABF0B9}" type="presOf" srcId="{EDB1AD69-2201-4622-A7C1-B4B5CE3CD48F}" destId="{51E2E99C-DC55-4C17-94C4-1339BBAFCD2D}" srcOrd="0" destOrd="0" presId="urn:microsoft.com/office/officeart/2005/8/layout/radial6"/>
    <dgm:cxn modelId="{1A112793-1B1E-4274-9E23-F107CAD29C5E}" type="presOf" srcId="{37692697-F955-4F4D-85D4-A5800F497E23}" destId="{F59C2A03-44EC-4F87-A535-115405FB7DF8}" srcOrd="0" destOrd="0" presId="urn:microsoft.com/office/officeart/2005/8/layout/radial6"/>
    <dgm:cxn modelId="{94D1A29A-3E97-4E7B-91DE-824A968EEFDA}" type="presOf" srcId="{F0DE67C0-D45B-4BB5-8BEB-1E5253E7C49E}" destId="{D8C3A23B-6F11-486D-A938-ECD6BFCC802F}" srcOrd="0" destOrd="0" presId="urn:microsoft.com/office/officeart/2005/8/layout/radial6"/>
    <dgm:cxn modelId="{1737AE9C-C62D-4859-8566-0359CF5BB0A3}" srcId="{231E25F6-DFCA-4D90-B334-B4A0E8D166CF}" destId="{15725BD4-6713-433A-8AE2-88E7ACADAA67}" srcOrd="8" destOrd="0" parTransId="{E8A6B4FF-9130-4A2C-AF20-A6B5DAC867C8}" sibTransId="{E02758AA-DED3-44AE-AFC1-2C7C1DA452AD}"/>
    <dgm:cxn modelId="{427F109D-72BB-4D0C-8B67-3CDE16D34AEE}" type="presOf" srcId="{DE49B601-6A90-4D18-9ABE-14182518E69D}" destId="{966F7D0E-C8A3-4416-AADF-68819314B6CB}" srcOrd="0" destOrd="0" presId="urn:microsoft.com/office/officeart/2005/8/layout/radial6"/>
    <dgm:cxn modelId="{6656219E-2C4E-4660-A91D-0DAB3CD41694}" type="presOf" srcId="{77A22EBA-F5BF-4B12-91E7-81166F015C89}" destId="{497B3EF2-A289-4AEA-AB2C-5633660130D0}" srcOrd="0" destOrd="0" presId="urn:microsoft.com/office/officeart/2005/8/layout/radial6"/>
    <dgm:cxn modelId="{A44373A0-B2F8-47B4-A064-6242FFE05F4F}" srcId="{231E25F6-DFCA-4D90-B334-B4A0E8D166CF}" destId="{ACB60EA4-4DCF-47D1-840B-F60CB1FF294F}" srcOrd="5" destOrd="0" parTransId="{2665745F-0271-46E0-BF77-2EE20A135FE6}" sibTransId="{EDB1AD69-2201-4622-A7C1-B4B5CE3CD48F}"/>
    <dgm:cxn modelId="{07A599AF-EFD7-4181-890B-776340A7E2F0}" type="presOf" srcId="{231E25F6-DFCA-4D90-B334-B4A0E8D166CF}" destId="{6CDDB6D9-A596-418A-ADA5-CB2FAF503E25}" srcOrd="0" destOrd="0" presId="urn:microsoft.com/office/officeart/2005/8/layout/radial6"/>
    <dgm:cxn modelId="{C78F95B1-E120-4BF3-94E8-12EA5B93F097}" srcId="{231E25F6-DFCA-4D90-B334-B4A0E8D166CF}" destId="{846BD9E9-5CA2-4930-A700-0D41D8DCB920}" srcOrd="6" destOrd="0" parTransId="{97DBDFE2-EBD3-418F-BE83-D0EF141D6C25}" sibTransId="{C6083771-3DC2-4C38-8C8D-7D3B9BFA1F51}"/>
    <dgm:cxn modelId="{20E59FB2-E887-458E-A10C-521370C6189D}" type="presOf" srcId="{81159800-214B-41B1-8BF6-1224FA59681F}" destId="{B8AF2590-F97D-409A-9211-45FBAE31EF7C}" srcOrd="0" destOrd="0" presId="urn:microsoft.com/office/officeart/2005/8/layout/radial6"/>
    <dgm:cxn modelId="{4314E4BB-BC87-4791-873D-B8B15F9EF023}" type="presOf" srcId="{98F9B93B-F534-41BE-82DD-210A6FB9BB56}" destId="{221106F1-D9B7-423A-9772-98FAE763D9E0}" srcOrd="0" destOrd="0" presId="urn:microsoft.com/office/officeart/2005/8/layout/radial6"/>
    <dgm:cxn modelId="{D56638C1-62AE-46A0-80DB-F7FD6C041CB8}" srcId="{231E25F6-DFCA-4D90-B334-B4A0E8D166CF}" destId="{37692697-F955-4F4D-85D4-A5800F497E23}" srcOrd="2" destOrd="0" parTransId="{4AB78A98-BBDF-435E-8F2F-5CE0CC55EBFA}" sibTransId="{16105C11-B4C2-4F6D-915D-05C773E5CBC3}"/>
    <dgm:cxn modelId="{750EA5C4-3454-472E-9063-B49A5C627FDC}" type="presOf" srcId="{C4DD995F-39F9-4C7F-9AFF-EB1E3BBCCAF3}" destId="{98AB81FD-FA53-4C64-B095-D75497571C95}" srcOrd="0" destOrd="0" presId="urn:microsoft.com/office/officeart/2005/8/layout/radial6"/>
    <dgm:cxn modelId="{7BE5E7C6-1733-4F87-B4EF-430903090C88}" type="presOf" srcId="{C6083771-3DC2-4C38-8C8D-7D3B9BFA1F51}" destId="{BAE64CB0-49BF-4190-A4E1-0FCDF6FD7315}" srcOrd="0" destOrd="0" presId="urn:microsoft.com/office/officeart/2005/8/layout/radial6"/>
    <dgm:cxn modelId="{2C1145C8-39AF-4044-9B65-740517CA39BC}" srcId="{231E25F6-DFCA-4D90-B334-B4A0E8D166CF}" destId="{31D8627F-6D6C-4DF9-99FE-52EEE8D61F63}" srcOrd="1" destOrd="0" parTransId="{5376A969-F5F7-476A-85B4-364E59B4C033}" sibTransId="{C4DD995F-39F9-4C7F-9AFF-EB1E3BBCCAF3}"/>
    <dgm:cxn modelId="{41F396D8-0D5D-4A49-B0CB-06424E3DBF75}" type="presOf" srcId="{846BD9E9-5CA2-4930-A700-0D41D8DCB920}" destId="{90A7F301-3794-4C6D-8BBC-D58377A830EA}" srcOrd="0" destOrd="0" presId="urn:microsoft.com/office/officeart/2005/8/layout/radial6"/>
    <dgm:cxn modelId="{C7C503DD-3E49-4147-8799-7FF701A79FD2}" type="presOf" srcId="{15725BD4-6713-433A-8AE2-88E7ACADAA67}" destId="{BC1BFFA0-1C83-440D-AA65-C1DF67F1E7BD}" srcOrd="0" destOrd="0" presId="urn:microsoft.com/office/officeart/2005/8/layout/radial6"/>
    <dgm:cxn modelId="{3DEB84F0-E613-4396-8383-1B257D3B4BBF}" srcId="{231E25F6-DFCA-4D90-B334-B4A0E8D166CF}" destId="{81159800-214B-41B1-8BF6-1224FA59681F}" srcOrd="10" destOrd="0" parTransId="{21EBEB63-F7B1-49B0-A257-42236B214402}" sibTransId="{BF504723-6A02-40EC-8548-192A8043D402}"/>
    <dgm:cxn modelId="{F4FE3EF1-1CB3-4CFB-979C-514582D5C6B0}" srcId="{231E25F6-DFCA-4D90-B334-B4A0E8D166CF}" destId="{490EBA70-0631-462D-8FB2-EEBC5C236411}" srcOrd="4" destOrd="0" parTransId="{F7B3D1E8-ED7F-4EE1-A183-6D8BE61AF81F}" sibTransId="{1A9F4550-37FA-41A1-904C-AF20ADDAF15B}"/>
    <dgm:cxn modelId="{FD6F3FFE-FBA2-4524-BD6D-3D9B1F63D982}" type="presOf" srcId="{31D8627F-6D6C-4DF9-99FE-52EEE8D61F63}" destId="{C00DDCF2-FBB6-414D-A06F-6900D3E92E67}" srcOrd="0" destOrd="0" presId="urn:microsoft.com/office/officeart/2005/8/layout/radial6"/>
    <dgm:cxn modelId="{0D7380D5-FFF0-40EA-A31D-474D81AB7F5B}" type="presParOf" srcId="{11C8596C-1AE6-4580-AEF9-CBF8A1C4C93F}" destId="{6CDDB6D9-A596-418A-ADA5-CB2FAF503E25}" srcOrd="0" destOrd="0" presId="urn:microsoft.com/office/officeart/2005/8/layout/radial6"/>
    <dgm:cxn modelId="{4CCE06F8-8C2D-4D4E-A009-960547941740}" type="presParOf" srcId="{11C8596C-1AE6-4580-AEF9-CBF8A1C4C93F}" destId="{6F0C53FF-8475-4285-A8CE-F6B50E1E77EE}" srcOrd="1" destOrd="0" presId="urn:microsoft.com/office/officeart/2005/8/layout/radial6"/>
    <dgm:cxn modelId="{0E165338-F6DB-43E5-B70D-7F95B84AA316}" type="presParOf" srcId="{11C8596C-1AE6-4580-AEF9-CBF8A1C4C93F}" destId="{0D68EF52-5E9F-4BB9-8904-F5AA5756E476}" srcOrd="2" destOrd="0" presId="urn:microsoft.com/office/officeart/2005/8/layout/radial6"/>
    <dgm:cxn modelId="{AC524CB4-259C-4F7C-B244-5E929D937E89}" type="presParOf" srcId="{11C8596C-1AE6-4580-AEF9-CBF8A1C4C93F}" destId="{966F7D0E-C8A3-4416-AADF-68819314B6CB}" srcOrd="3" destOrd="0" presId="urn:microsoft.com/office/officeart/2005/8/layout/radial6"/>
    <dgm:cxn modelId="{13914C5F-86E4-457C-A90C-D980126AD039}" type="presParOf" srcId="{11C8596C-1AE6-4580-AEF9-CBF8A1C4C93F}" destId="{C00DDCF2-FBB6-414D-A06F-6900D3E92E67}" srcOrd="4" destOrd="0" presId="urn:microsoft.com/office/officeart/2005/8/layout/radial6"/>
    <dgm:cxn modelId="{F8954244-BF3D-46C7-91BE-C0886BDA1B81}" type="presParOf" srcId="{11C8596C-1AE6-4580-AEF9-CBF8A1C4C93F}" destId="{00A76D19-3DC0-4C7D-A6DD-95015AF7F10B}" srcOrd="5" destOrd="0" presId="urn:microsoft.com/office/officeart/2005/8/layout/radial6"/>
    <dgm:cxn modelId="{0C673E0C-34E7-4D96-9D3B-433B6977273B}" type="presParOf" srcId="{11C8596C-1AE6-4580-AEF9-CBF8A1C4C93F}" destId="{98AB81FD-FA53-4C64-B095-D75497571C95}" srcOrd="6" destOrd="0" presId="urn:microsoft.com/office/officeart/2005/8/layout/radial6"/>
    <dgm:cxn modelId="{B8CF6224-A255-4BFC-8F05-2F62158DC9E9}" type="presParOf" srcId="{11C8596C-1AE6-4580-AEF9-CBF8A1C4C93F}" destId="{F59C2A03-44EC-4F87-A535-115405FB7DF8}" srcOrd="7" destOrd="0" presId="urn:microsoft.com/office/officeart/2005/8/layout/radial6"/>
    <dgm:cxn modelId="{AAA09D60-6AF1-45B3-A9BF-AC95870A9C14}" type="presParOf" srcId="{11C8596C-1AE6-4580-AEF9-CBF8A1C4C93F}" destId="{EBCA9A7D-1076-4E9B-9727-C64095B93807}" srcOrd="8" destOrd="0" presId="urn:microsoft.com/office/officeart/2005/8/layout/radial6"/>
    <dgm:cxn modelId="{13DD6727-0698-4D33-B5CE-C0C99C3C71EF}" type="presParOf" srcId="{11C8596C-1AE6-4580-AEF9-CBF8A1C4C93F}" destId="{AB33C42D-1B4D-4C9A-8A36-B8D68C13EFFF}" srcOrd="9" destOrd="0" presId="urn:microsoft.com/office/officeart/2005/8/layout/radial6"/>
    <dgm:cxn modelId="{B4061993-4E37-45A7-AFC6-6762EE7C74EE}" type="presParOf" srcId="{11C8596C-1AE6-4580-AEF9-CBF8A1C4C93F}" destId="{E855DFB4-DEB6-400B-93BE-22EE8AB6BBBE}" srcOrd="10" destOrd="0" presId="urn:microsoft.com/office/officeart/2005/8/layout/radial6"/>
    <dgm:cxn modelId="{5A342D5F-DF31-4570-A50D-5FB2E4FB947B}" type="presParOf" srcId="{11C8596C-1AE6-4580-AEF9-CBF8A1C4C93F}" destId="{6CC6A382-7D86-42EB-AEBC-2693C69ED1C4}" srcOrd="11" destOrd="0" presId="urn:microsoft.com/office/officeart/2005/8/layout/radial6"/>
    <dgm:cxn modelId="{418AC333-F2EE-45E8-B8EC-8EDD2F1FAF8B}" type="presParOf" srcId="{11C8596C-1AE6-4580-AEF9-CBF8A1C4C93F}" destId="{FD3DBA95-5A43-400A-8118-B5FB14B211A4}" srcOrd="12" destOrd="0" presId="urn:microsoft.com/office/officeart/2005/8/layout/radial6"/>
    <dgm:cxn modelId="{C42D3DBB-3235-4058-91FA-2FF0FA4754D0}" type="presParOf" srcId="{11C8596C-1AE6-4580-AEF9-CBF8A1C4C93F}" destId="{76D2562A-16C3-461B-B151-BF444E3E0288}" srcOrd="13" destOrd="0" presId="urn:microsoft.com/office/officeart/2005/8/layout/radial6"/>
    <dgm:cxn modelId="{33F3277A-57D5-4949-BAEB-6B18B2142669}" type="presParOf" srcId="{11C8596C-1AE6-4580-AEF9-CBF8A1C4C93F}" destId="{C62B044E-3E62-4DCA-A827-3757F05FE000}" srcOrd="14" destOrd="0" presId="urn:microsoft.com/office/officeart/2005/8/layout/radial6"/>
    <dgm:cxn modelId="{4211BF41-E2B9-4B88-8F25-ABBFFB297285}" type="presParOf" srcId="{11C8596C-1AE6-4580-AEF9-CBF8A1C4C93F}" destId="{54FE0F86-55BE-44E1-B449-052BC8223591}" srcOrd="15" destOrd="0" presId="urn:microsoft.com/office/officeart/2005/8/layout/radial6"/>
    <dgm:cxn modelId="{7235729F-499E-4452-8AD3-42B93A984855}" type="presParOf" srcId="{11C8596C-1AE6-4580-AEF9-CBF8A1C4C93F}" destId="{992F062F-7CBC-46A8-BA8A-FC68BD77E700}" srcOrd="16" destOrd="0" presId="urn:microsoft.com/office/officeart/2005/8/layout/radial6"/>
    <dgm:cxn modelId="{C77C5DD4-8E58-490A-82B7-CFA2918EBE35}" type="presParOf" srcId="{11C8596C-1AE6-4580-AEF9-CBF8A1C4C93F}" destId="{AE20244F-6974-41F6-A084-E75B0D57D3BD}" srcOrd="17" destOrd="0" presId="urn:microsoft.com/office/officeart/2005/8/layout/radial6"/>
    <dgm:cxn modelId="{715D6720-E673-43FE-B0BB-CCC4396CB8C3}" type="presParOf" srcId="{11C8596C-1AE6-4580-AEF9-CBF8A1C4C93F}" destId="{51E2E99C-DC55-4C17-94C4-1339BBAFCD2D}" srcOrd="18" destOrd="0" presId="urn:microsoft.com/office/officeart/2005/8/layout/radial6"/>
    <dgm:cxn modelId="{87612E37-74E7-4559-A92D-83F46D423500}" type="presParOf" srcId="{11C8596C-1AE6-4580-AEF9-CBF8A1C4C93F}" destId="{90A7F301-3794-4C6D-8BBC-D58377A830EA}" srcOrd="19" destOrd="0" presId="urn:microsoft.com/office/officeart/2005/8/layout/radial6"/>
    <dgm:cxn modelId="{689BE2AD-CE1D-446B-8113-4F03C4A38838}" type="presParOf" srcId="{11C8596C-1AE6-4580-AEF9-CBF8A1C4C93F}" destId="{33421E96-9B2D-46B4-8319-876A0C66E704}" srcOrd="20" destOrd="0" presId="urn:microsoft.com/office/officeart/2005/8/layout/radial6"/>
    <dgm:cxn modelId="{59B57126-AEA8-4B46-BEC2-27A3799C2B70}" type="presParOf" srcId="{11C8596C-1AE6-4580-AEF9-CBF8A1C4C93F}" destId="{BAE64CB0-49BF-4190-A4E1-0FCDF6FD7315}" srcOrd="21" destOrd="0" presId="urn:microsoft.com/office/officeart/2005/8/layout/radial6"/>
    <dgm:cxn modelId="{7FAE5B77-BF42-45CE-83DA-FBBD09F3DDFE}" type="presParOf" srcId="{11C8596C-1AE6-4580-AEF9-CBF8A1C4C93F}" destId="{A5B9EDEE-D4E9-4C27-8916-D9AF5B420314}" srcOrd="22" destOrd="0" presId="urn:microsoft.com/office/officeart/2005/8/layout/radial6"/>
    <dgm:cxn modelId="{BC75A60C-4C00-4DEB-864B-AF9456199F9F}" type="presParOf" srcId="{11C8596C-1AE6-4580-AEF9-CBF8A1C4C93F}" destId="{FB7F7DDA-088D-4AFE-9DC7-CB41E2329D43}" srcOrd="23" destOrd="0" presId="urn:microsoft.com/office/officeart/2005/8/layout/radial6"/>
    <dgm:cxn modelId="{CBDFECA4-7DD7-46C3-A3A2-4A6606C0D797}" type="presParOf" srcId="{11C8596C-1AE6-4580-AEF9-CBF8A1C4C93F}" destId="{D8C3A23B-6F11-486D-A938-ECD6BFCC802F}" srcOrd="24" destOrd="0" presId="urn:microsoft.com/office/officeart/2005/8/layout/radial6"/>
    <dgm:cxn modelId="{F95588C8-3745-4E07-8E83-C8190D4E964D}" type="presParOf" srcId="{11C8596C-1AE6-4580-AEF9-CBF8A1C4C93F}" destId="{BC1BFFA0-1C83-440D-AA65-C1DF67F1E7BD}" srcOrd="25" destOrd="0" presId="urn:microsoft.com/office/officeart/2005/8/layout/radial6"/>
    <dgm:cxn modelId="{73854E9A-EF40-4532-9A49-05B0CB236F75}" type="presParOf" srcId="{11C8596C-1AE6-4580-AEF9-CBF8A1C4C93F}" destId="{34C0C049-40B4-4346-8A35-69422786A165}" srcOrd="26" destOrd="0" presId="urn:microsoft.com/office/officeart/2005/8/layout/radial6"/>
    <dgm:cxn modelId="{272E1F54-B535-4CEE-92CF-48E550C89854}" type="presParOf" srcId="{11C8596C-1AE6-4580-AEF9-CBF8A1C4C93F}" destId="{E5DBBEDE-D228-4867-A98C-4AF8964A50CD}" srcOrd="27" destOrd="0" presId="urn:microsoft.com/office/officeart/2005/8/layout/radial6"/>
    <dgm:cxn modelId="{44E3EEAE-70C4-4EEC-89D8-9718EF3CD9BD}" type="presParOf" srcId="{11C8596C-1AE6-4580-AEF9-CBF8A1C4C93F}" destId="{221106F1-D9B7-423A-9772-98FAE763D9E0}" srcOrd="28" destOrd="0" presId="urn:microsoft.com/office/officeart/2005/8/layout/radial6"/>
    <dgm:cxn modelId="{1CC25C67-7236-45BF-B716-B8143EF2F9B9}" type="presParOf" srcId="{11C8596C-1AE6-4580-AEF9-CBF8A1C4C93F}" destId="{8023600A-4B45-49BE-B45B-18B2766B6FA8}" srcOrd="29" destOrd="0" presId="urn:microsoft.com/office/officeart/2005/8/layout/radial6"/>
    <dgm:cxn modelId="{7BACCE9D-0304-4683-9C1A-094D5F966750}" type="presParOf" srcId="{11C8596C-1AE6-4580-AEF9-CBF8A1C4C93F}" destId="{AF21ABB0-F549-457D-A40F-DD33737F1E66}" srcOrd="30" destOrd="0" presId="urn:microsoft.com/office/officeart/2005/8/layout/radial6"/>
    <dgm:cxn modelId="{3C5C54AD-C548-4DDC-A767-08DFD32B24C6}" type="presParOf" srcId="{11C8596C-1AE6-4580-AEF9-CBF8A1C4C93F}" destId="{B8AF2590-F97D-409A-9211-45FBAE31EF7C}" srcOrd="31" destOrd="0" presId="urn:microsoft.com/office/officeart/2005/8/layout/radial6"/>
    <dgm:cxn modelId="{C2770F8B-35BD-498A-9C67-D1C78F8DCE2E}" type="presParOf" srcId="{11C8596C-1AE6-4580-AEF9-CBF8A1C4C93F}" destId="{D6E9B3C5-DF91-4F92-B29B-99AAB38A60AF}" srcOrd="32" destOrd="0" presId="urn:microsoft.com/office/officeart/2005/8/layout/radial6"/>
    <dgm:cxn modelId="{B935287F-658C-4C43-A80C-553082539F84}" type="presParOf" srcId="{11C8596C-1AE6-4580-AEF9-CBF8A1C4C93F}" destId="{62E8B8C8-2049-4A09-9E5D-044D2DFC3426}" srcOrd="33" destOrd="0" presId="urn:microsoft.com/office/officeart/2005/8/layout/radial6"/>
    <dgm:cxn modelId="{25DC7AD6-F8A8-4A4B-B069-3554D62C2259}" type="presParOf" srcId="{11C8596C-1AE6-4580-AEF9-CBF8A1C4C93F}" destId="{CAC3AF6C-261E-475D-AB22-5CF977A6C502}" srcOrd="34" destOrd="0" presId="urn:microsoft.com/office/officeart/2005/8/layout/radial6"/>
    <dgm:cxn modelId="{CAF81B8B-E208-412C-8927-2BA4D9C62D9E}" type="presParOf" srcId="{11C8596C-1AE6-4580-AEF9-CBF8A1C4C93F}" destId="{97941C4C-6BA4-4DA0-B3DD-51C4E419AEB4}" srcOrd="35" destOrd="0" presId="urn:microsoft.com/office/officeart/2005/8/layout/radial6"/>
    <dgm:cxn modelId="{C740D4C4-442C-4CB0-876E-6B6AE925A89B}" type="presParOf" srcId="{11C8596C-1AE6-4580-AEF9-CBF8A1C4C93F}" destId="{497B3EF2-A289-4AEA-AB2C-5633660130D0}" srcOrd="36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68BB7EA-B3F9-468E-A17C-0B39027BB83E}" type="doc">
      <dgm:prSet loTypeId="urn:microsoft.com/office/officeart/2008/layout/AlternatingHexagons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3A4EDF3-63D1-4647-9960-BFD5F060E418}">
      <dgm:prSet phldrT="[Tekst]" custT="1"/>
      <dgm:spPr>
        <a:gradFill flip="none" rotWithShape="1">
          <a:gsLst>
            <a:gs pos="0">
              <a:schemeClr val="bg1"/>
            </a:gs>
            <a:gs pos="69000">
              <a:schemeClr val="bg1"/>
            </a:gs>
            <a:gs pos="100000">
              <a:srgbClr val="F55F3D"/>
            </a:gs>
          </a:gsLst>
          <a:path path="shape">
            <a:fillToRect l="50000" t="50000" r="50000" b="50000"/>
          </a:path>
          <a:tileRect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/>
        </a:sp3d>
      </dgm:spPr>
      <dgm:t>
        <a:bodyPr spcFirstLastPara="0" vert="horz" wrap="square" lIns="0" tIns="0" rIns="0" bIns="0" numCol="1" spcCol="1270" anchor="ctr" anchorCtr="0"/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 </a:t>
          </a:r>
        </a:p>
      </dgm:t>
    </dgm:pt>
    <dgm:pt modelId="{2E0AC989-006A-4183-86EF-47769670B290}" type="parTrans" cxnId="{A9CC6E3F-9496-4911-A204-30FE7138A39B}">
      <dgm:prSet/>
      <dgm:spPr/>
      <dgm:t>
        <a:bodyPr/>
        <a:lstStyle/>
        <a:p>
          <a:endParaRPr lang="en-US"/>
        </a:p>
      </dgm:t>
    </dgm:pt>
    <dgm:pt modelId="{A895B885-606B-4516-B280-A1506C74ABD9}" type="sibTrans" cxnId="{A9CC6E3F-9496-4911-A204-30FE7138A39B}">
      <dgm:prSet custT="1"/>
      <dgm:spPr>
        <a:gradFill flip="none" rotWithShape="1">
          <a:gsLst>
            <a:gs pos="0">
              <a:prstClr val="white"/>
            </a:gs>
            <a:gs pos="69000">
              <a:prstClr val="white"/>
            </a:gs>
            <a:gs pos="100000">
              <a:srgbClr val="F55F3D"/>
            </a:gs>
          </a:gsLst>
          <a:path path="shape">
            <a:fillToRect l="50000" t="50000" r="50000" b="50000"/>
          </a:path>
          <a:tileRect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/>
        </a:sp3d>
      </dgm:spPr>
      <dgm:t>
        <a:bodyPr spcFirstLastPara="0" vert="horz" wrap="square" lIns="0" tIns="0" rIns="0" bIns="0" numCol="1" spcCol="1270" anchor="ctr" anchorCtr="0"/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>
            <a:solidFill>
              <a:prstClr val="white"/>
            </a:solidFill>
            <a:latin typeface="Calibri" panose="020F0502020204030204"/>
            <a:ea typeface="+mn-ea"/>
            <a:cs typeface="+mn-cs"/>
          </a:endParaRPr>
        </a:p>
      </dgm:t>
    </dgm:pt>
    <dgm:pt modelId="{8EC6F0B4-950A-424D-9E12-4F0604027E78}">
      <dgm:prSet phldrT="[Tekst]" custT="1"/>
      <dgm:spPr>
        <a:gradFill flip="none" rotWithShape="1">
          <a:gsLst>
            <a:gs pos="0">
              <a:prstClr val="white"/>
            </a:gs>
            <a:gs pos="69000">
              <a:prstClr val="white"/>
            </a:gs>
            <a:gs pos="100000">
              <a:srgbClr val="F55F3D"/>
            </a:gs>
          </a:gsLst>
          <a:path path="shape">
            <a:fillToRect l="50000" t="50000" r="50000" b="50000"/>
          </a:path>
          <a:tileRect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/>
        </a:sp3d>
      </dgm:spPr>
      <dgm:t>
        <a:bodyPr spcFirstLastPara="0" vert="horz" wrap="square" lIns="0" tIns="0" rIns="0" bIns="0" numCol="1" spcCol="1270" anchor="ctr" anchorCtr="0"/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>
            <a:solidFill>
              <a:prstClr val="white"/>
            </a:solidFill>
            <a:latin typeface="Calibri" panose="020F0502020204030204"/>
            <a:ea typeface="+mn-ea"/>
            <a:cs typeface="+mn-cs"/>
          </a:endParaRPr>
        </a:p>
      </dgm:t>
    </dgm:pt>
    <dgm:pt modelId="{AA6426F8-67CE-4564-8063-D42C781F68CC}" type="parTrans" cxnId="{A15E0EFB-F63F-4E6F-A279-F5088E1C20C2}">
      <dgm:prSet/>
      <dgm:spPr/>
      <dgm:t>
        <a:bodyPr/>
        <a:lstStyle/>
        <a:p>
          <a:endParaRPr lang="en-US"/>
        </a:p>
      </dgm:t>
    </dgm:pt>
    <dgm:pt modelId="{CA45CE16-11F9-46CB-8FAC-2B43C4F20C86}" type="sibTrans" cxnId="{A15E0EFB-F63F-4E6F-A279-F5088E1C20C2}">
      <dgm:prSet custT="1"/>
      <dgm:spPr>
        <a:gradFill flip="none" rotWithShape="1">
          <a:gsLst>
            <a:gs pos="0">
              <a:prstClr val="white"/>
            </a:gs>
            <a:gs pos="69000">
              <a:prstClr val="white"/>
            </a:gs>
            <a:gs pos="100000">
              <a:srgbClr val="F55F3D"/>
            </a:gs>
          </a:gsLst>
          <a:path path="shape">
            <a:fillToRect l="50000" t="50000" r="50000" b="50000"/>
          </a:path>
          <a:tileRect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/>
        </a:sp3d>
      </dgm:spPr>
      <dgm:t>
        <a:bodyPr spcFirstLastPara="0" vert="horz" wrap="square" lIns="0" tIns="0" rIns="0" bIns="0" numCol="1" spcCol="1270" anchor="ctr" anchorCtr="0"/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>
            <a:solidFill>
              <a:prstClr val="white"/>
            </a:solidFill>
            <a:latin typeface="Calibri" panose="020F0502020204030204"/>
            <a:ea typeface="+mn-ea"/>
            <a:cs typeface="+mn-cs"/>
          </a:endParaRPr>
        </a:p>
      </dgm:t>
    </dgm:pt>
    <dgm:pt modelId="{AD423547-C148-49B4-8C96-33F0F632172B}">
      <dgm:prSet phldrT="[Tekst]" custT="1"/>
      <dgm:spPr>
        <a:gradFill flip="none" rotWithShape="1">
          <a:gsLst>
            <a:gs pos="0">
              <a:prstClr val="white"/>
            </a:gs>
            <a:gs pos="69000">
              <a:prstClr val="white"/>
            </a:gs>
            <a:gs pos="100000">
              <a:srgbClr val="F55F3D"/>
            </a:gs>
          </a:gsLst>
          <a:path path="shape">
            <a:fillToRect l="50000" t="50000" r="50000" b="50000"/>
          </a:path>
          <a:tileRect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/>
        </a:sp3d>
      </dgm:spPr>
      <dgm:t>
        <a:bodyPr spcFirstLastPara="0" vert="horz" wrap="square" lIns="0" tIns="0" rIns="0" bIns="0" numCol="1" spcCol="1270" anchor="ctr" anchorCtr="0"/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>
            <a:solidFill>
              <a:prstClr val="white"/>
            </a:solidFill>
            <a:latin typeface="Calibri" panose="020F0502020204030204"/>
            <a:ea typeface="+mn-ea"/>
            <a:cs typeface="+mn-cs"/>
          </a:endParaRPr>
        </a:p>
      </dgm:t>
    </dgm:pt>
    <dgm:pt modelId="{669B1047-7E76-4B56-ADAF-477C492400C9}" type="parTrans" cxnId="{491FDB60-4ADE-477D-AB76-5F9B03FAB0A1}">
      <dgm:prSet/>
      <dgm:spPr/>
      <dgm:t>
        <a:bodyPr/>
        <a:lstStyle/>
        <a:p>
          <a:endParaRPr lang="en-US"/>
        </a:p>
      </dgm:t>
    </dgm:pt>
    <dgm:pt modelId="{A44FB6EB-F519-4C58-A356-5CCA4E6AA5AA}" type="sibTrans" cxnId="{491FDB60-4ADE-477D-AB76-5F9B03FAB0A1}">
      <dgm:prSet custT="1"/>
      <dgm:spPr>
        <a:gradFill flip="none" rotWithShape="1">
          <a:gsLst>
            <a:gs pos="0">
              <a:prstClr val="white"/>
            </a:gs>
            <a:gs pos="69000">
              <a:prstClr val="white"/>
            </a:gs>
            <a:gs pos="100000">
              <a:srgbClr val="F55F3D"/>
            </a:gs>
          </a:gsLst>
          <a:path path="shape">
            <a:fillToRect l="50000" t="50000" r="50000" b="50000"/>
          </a:path>
          <a:tileRect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/>
        </a:sp3d>
      </dgm:spPr>
      <dgm:t>
        <a:bodyPr spcFirstLastPara="0" vert="horz" wrap="square" lIns="0" tIns="0" rIns="0" bIns="0" numCol="1" spcCol="1270" anchor="ctr" anchorCtr="0"/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>
            <a:solidFill>
              <a:prstClr val="white"/>
            </a:solidFill>
            <a:latin typeface="Calibri" panose="020F0502020204030204"/>
            <a:ea typeface="+mn-ea"/>
            <a:cs typeface="+mn-cs"/>
          </a:endParaRPr>
        </a:p>
      </dgm:t>
    </dgm:pt>
    <dgm:pt modelId="{87DF7990-008D-4645-A254-9BD015AECC0F}" type="pres">
      <dgm:prSet presAssocID="{C68BB7EA-B3F9-468E-A17C-0B39027BB83E}" presName="Name0" presStyleCnt="0">
        <dgm:presLayoutVars>
          <dgm:chMax/>
          <dgm:chPref/>
          <dgm:dir/>
          <dgm:animLvl val="lvl"/>
        </dgm:presLayoutVars>
      </dgm:prSet>
      <dgm:spPr/>
    </dgm:pt>
    <dgm:pt modelId="{0FC51BC6-8082-4754-9081-9AADE1AD3669}" type="pres">
      <dgm:prSet presAssocID="{53A4EDF3-63D1-4647-9960-BFD5F060E418}" presName="composite" presStyleCnt="0"/>
      <dgm:spPr/>
    </dgm:pt>
    <dgm:pt modelId="{8E4E868B-843A-4EAD-A452-8C2CFA1C5307}" type="pres">
      <dgm:prSet presAssocID="{53A4EDF3-63D1-4647-9960-BFD5F060E418}" presName="Parent1" presStyleLbl="node1" presStyleIdx="0" presStyleCnt="6">
        <dgm:presLayoutVars>
          <dgm:chMax val="1"/>
          <dgm:chPref val="1"/>
          <dgm:bulletEnabled val="1"/>
        </dgm:presLayoutVars>
      </dgm:prSet>
      <dgm:spPr>
        <a:xfrm rot="5400000">
          <a:off x="3437692" y="768999"/>
          <a:ext cx="2257777" cy="1964266"/>
        </a:xfrm>
        <a:prstGeom prst="hexagon">
          <a:avLst>
            <a:gd name="adj" fmla="val 25000"/>
            <a:gd name="vf" fmla="val 115470"/>
          </a:avLst>
        </a:prstGeom>
      </dgm:spPr>
    </dgm:pt>
    <dgm:pt modelId="{73AA3CE4-B5C7-4CDD-96A5-B0C1E35DB215}" type="pres">
      <dgm:prSet presAssocID="{53A4EDF3-63D1-4647-9960-BFD5F060E418}" presName="Childtext1" presStyleLbl="revTx" presStyleIdx="0" presStyleCnt="3">
        <dgm:presLayoutVars>
          <dgm:chMax val="0"/>
          <dgm:chPref val="0"/>
          <dgm:bulletEnabled val="1"/>
        </dgm:presLayoutVars>
      </dgm:prSet>
      <dgm:spPr/>
    </dgm:pt>
    <dgm:pt modelId="{CB76B7C6-CEF3-4E4F-BE79-7CBD9E9F9D8B}" type="pres">
      <dgm:prSet presAssocID="{53A4EDF3-63D1-4647-9960-BFD5F060E418}" presName="BalanceSpacing" presStyleCnt="0"/>
      <dgm:spPr/>
    </dgm:pt>
    <dgm:pt modelId="{2A18F6B6-A8DC-4552-9B6D-D72C4712BC22}" type="pres">
      <dgm:prSet presAssocID="{53A4EDF3-63D1-4647-9960-BFD5F060E418}" presName="BalanceSpacing1" presStyleCnt="0"/>
      <dgm:spPr/>
    </dgm:pt>
    <dgm:pt modelId="{FBCD77EC-7DDE-44F9-BB75-F5495C37AF1B}" type="pres">
      <dgm:prSet presAssocID="{A895B885-606B-4516-B280-A1506C74ABD9}" presName="Accent1Text" presStyleLbl="node1" presStyleIdx="1" presStyleCnt="6"/>
      <dgm:spPr>
        <a:xfrm rot="5400000">
          <a:off x="1316284" y="768999"/>
          <a:ext cx="2257777" cy="1964266"/>
        </a:xfrm>
        <a:prstGeom prst="hexagon">
          <a:avLst>
            <a:gd name="adj" fmla="val 25000"/>
            <a:gd name="vf" fmla="val 115470"/>
          </a:avLst>
        </a:prstGeom>
      </dgm:spPr>
    </dgm:pt>
    <dgm:pt modelId="{EC278C9B-BB2D-484F-9916-87CC82C9C122}" type="pres">
      <dgm:prSet presAssocID="{A895B885-606B-4516-B280-A1506C74ABD9}" presName="spaceBetweenRectangles" presStyleCnt="0"/>
      <dgm:spPr/>
    </dgm:pt>
    <dgm:pt modelId="{EC6CB396-C33F-45CA-9051-A74B9CE3DD29}" type="pres">
      <dgm:prSet presAssocID="{AD423547-C148-49B4-8C96-33F0F632172B}" presName="composite" presStyleCnt="0"/>
      <dgm:spPr/>
    </dgm:pt>
    <dgm:pt modelId="{EBE7FC7E-9A17-48A9-9490-474D8E8E94C6}" type="pres">
      <dgm:prSet presAssocID="{AD423547-C148-49B4-8C96-33F0F632172B}" presName="Parent1" presStyleLbl="node1" presStyleIdx="2" presStyleCnt="6">
        <dgm:presLayoutVars>
          <dgm:chMax val="1"/>
          <dgm:chPref val="1"/>
          <dgm:bulletEnabled val="1"/>
        </dgm:presLayoutVars>
      </dgm:prSet>
      <dgm:spPr/>
    </dgm:pt>
    <dgm:pt modelId="{9D23E14C-E898-4A06-A2C7-F5540FB42487}" type="pres">
      <dgm:prSet presAssocID="{AD423547-C148-49B4-8C96-33F0F632172B}" presName="Childtext1" presStyleLbl="revTx" presStyleIdx="1" presStyleCnt="3">
        <dgm:presLayoutVars>
          <dgm:chMax val="0"/>
          <dgm:chPref val="0"/>
          <dgm:bulletEnabled val="1"/>
        </dgm:presLayoutVars>
      </dgm:prSet>
      <dgm:spPr/>
    </dgm:pt>
    <dgm:pt modelId="{82084848-DBA5-4886-9C55-5A5FD97AE655}" type="pres">
      <dgm:prSet presAssocID="{AD423547-C148-49B4-8C96-33F0F632172B}" presName="BalanceSpacing" presStyleCnt="0"/>
      <dgm:spPr/>
    </dgm:pt>
    <dgm:pt modelId="{66982663-0D1F-46BD-B688-F632F7CDCCB2}" type="pres">
      <dgm:prSet presAssocID="{AD423547-C148-49B4-8C96-33F0F632172B}" presName="BalanceSpacing1" presStyleCnt="0"/>
      <dgm:spPr/>
    </dgm:pt>
    <dgm:pt modelId="{D569D9D5-9F9A-4231-A82B-7D0688D86E80}" type="pres">
      <dgm:prSet presAssocID="{A44FB6EB-F519-4C58-A356-5CCA4E6AA5AA}" presName="Accent1Text" presStyleLbl="node1" presStyleIdx="3" presStyleCnt="6"/>
      <dgm:spPr>
        <a:xfrm rot="5400000">
          <a:off x="1845851" y="714838"/>
          <a:ext cx="781602" cy="679994"/>
        </a:xfrm>
        <a:prstGeom prst="hexagon">
          <a:avLst>
            <a:gd name="adj" fmla="val 25000"/>
            <a:gd name="vf" fmla="val 115470"/>
          </a:avLst>
        </a:prstGeom>
      </dgm:spPr>
    </dgm:pt>
    <dgm:pt modelId="{CCBC5110-0742-4AB8-B776-DC932FAAB0FD}" type="pres">
      <dgm:prSet presAssocID="{A44FB6EB-F519-4C58-A356-5CCA4E6AA5AA}" presName="spaceBetweenRectangles" presStyleCnt="0"/>
      <dgm:spPr/>
    </dgm:pt>
    <dgm:pt modelId="{AD56F9E2-A53F-4A1C-B109-3FD65D13FB6D}" type="pres">
      <dgm:prSet presAssocID="{8EC6F0B4-950A-424D-9E12-4F0604027E78}" presName="composite" presStyleCnt="0"/>
      <dgm:spPr/>
    </dgm:pt>
    <dgm:pt modelId="{66B57EAF-D293-43B1-990E-D703FB7D5449}" type="pres">
      <dgm:prSet presAssocID="{8EC6F0B4-950A-424D-9E12-4F0604027E78}" presName="Parent1" presStyleLbl="node1" presStyleIdx="4" presStyleCnt="6" custLinFactX="9310" custLinFactY="-70315" custLinFactNeighborX="100000" custLinFactNeighborY="-100000">
        <dgm:presLayoutVars>
          <dgm:chMax val="1"/>
          <dgm:chPref val="1"/>
          <dgm:bulletEnabled val="1"/>
        </dgm:presLayoutVars>
      </dgm:prSet>
      <dgm:spPr>
        <a:xfrm rot="5400000">
          <a:off x="2372924" y="2685401"/>
          <a:ext cx="2257777" cy="1964266"/>
        </a:xfrm>
        <a:prstGeom prst="hexagon">
          <a:avLst>
            <a:gd name="adj" fmla="val 25000"/>
            <a:gd name="vf" fmla="val 115470"/>
          </a:avLst>
        </a:prstGeom>
      </dgm:spPr>
    </dgm:pt>
    <dgm:pt modelId="{EB539AF3-14DA-42C0-B33C-7A4F739835C5}" type="pres">
      <dgm:prSet presAssocID="{8EC6F0B4-950A-424D-9E12-4F0604027E78}" presName="Childtext1" presStyleLbl="revTx" presStyleIdx="2" presStyleCnt="3">
        <dgm:presLayoutVars>
          <dgm:chMax val="0"/>
          <dgm:chPref val="0"/>
          <dgm:bulletEnabled val="1"/>
        </dgm:presLayoutVars>
      </dgm:prSet>
      <dgm:spPr/>
    </dgm:pt>
    <dgm:pt modelId="{A074C3BA-481A-4258-99DF-543CF91AE85D}" type="pres">
      <dgm:prSet presAssocID="{8EC6F0B4-950A-424D-9E12-4F0604027E78}" presName="BalanceSpacing" presStyleCnt="0"/>
      <dgm:spPr/>
    </dgm:pt>
    <dgm:pt modelId="{7C216C38-DD8A-401E-BF47-25B4121937EC}" type="pres">
      <dgm:prSet presAssocID="{8EC6F0B4-950A-424D-9E12-4F0604027E78}" presName="BalanceSpacing1" presStyleCnt="0"/>
      <dgm:spPr/>
    </dgm:pt>
    <dgm:pt modelId="{F31EF116-E9D5-4CF7-8D67-D55AD196B730}" type="pres">
      <dgm:prSet presAssocID="{CA45CE16-11F9-46CB-8FAC-2B43C4F20C86}" presName="Accent1Text" presStyleLbl="node1" presStyleIdx="5" presStyleCnt="6" custLinFactX="100000" custLinFactNeighborX="169806" custLinFactNeighborY="-84148"/>
      <dgm:spPr>
        <a:xfrm rot="5400000">
          <a:off x="1250781" y="1375253"/>
          <a:ext cx="781602" cy="679994"/>
        </a:xfrm>
        <a:prstGeom prst="hexagon">
          <a:avLst>
            <a:gd name="adj" fmla="val 25000"/>
            <a:gd name="vf" fmla="val 115470"/>
          </a:avLst>
        </a:prstGeom>
      </dgm:spPr>
    </dgm:pt>
  </dgm:ptLst>
  <dgm:cxnLst>
    <dgm:cxn modelId="{B0F5AD13-2273-4E71-B5D1-4BD3BF76CD24}" type="presOf" srcId="{8EC6F0B4-950A-424D-9E12-4F0604027E78}" destId="{66B57EAF-D293-43B1-990E-D703FB7D5449}" srcOrd="0" destOrd="0" presId="urn:microsoft.com/office/officeart/2008/layout/AlternatingHexagons"/>
    <dgm:cxn modelId="{A5A45F33-169A-431B-A1DE-0C0DBEF8D1DA}" type="presOf" srcId="{53A4EDF3-63D1-4647-9960-BFD5F060E418}" destId="{8E4E868B-843A-4EAD-A452-8C2CFA1C5307}" srcOrd="0" destOrd="0" presId="urn:microsoft.com/office/officeart/2008/layout/AlternatingHexagons"/>
    <dgm:cxn modelId="{A9CC6E3F-9496-4911-A204-30FE7138A39B}" srcId="{C68BB7EA-B3F9-468E-A17C-0B39027BB83E}" destId="{53A4EDF3-63D1-4647-9960-BFD5F060E418}" srcOrd="0" destOrd="0" parTransId="{2E0AC989-006A-4183-86EF-47769670B290}" sibTransId="{A895B885-606B-4516-B280-A1506C74ABD9}"/>
    <dgm:cxn modelId="{491FDB60-4ADE-477D-AB76-5F9B03FAB0A1}" srcId="{C68BB7EA-B3F9-468E-A17C-0B39027BB83E}" destId="{AD423547-C148-49B4-8C96-33F0F632172B}" srcOrd="1" destOrd="0" parTransId="{669B1047-7E76-4B56-ADAF-477C492400C9}" sibTransId="{A44FB6EB-F519-4C58-A356-5CCA4E6AA5AA}"/>
    <dgm:cxn modelId="{4D0E4F64-2B83-4185-A62F-0AA272A2B23A}" type="presOf" srcId="{CA45CE16-11F9-46CB-8FAC-2B43C4F20C86}" destId="{F31EF116-E9D5-4CF7-8D67-D55AD196B730}" srcOrd="0" destOrd="0" presId="urn:microsoft.com/office/officeart/2008/layout/AlternatingHexagons"/>
    <dgm:cxn modelId="{D0FB8166-C573-49D2-A55F-A2F996E9179E}" type="presOf" srcId="{A895B885-606B-4516-B280-A1506C74ABD9}" destId="{FBCD77EC-7DDE-44F9-BB75-F5495C37AF1B}" srcOrd="0" destOrd="0" presId="urn:microsoft.com/office/officeart/2008/layout/AlternatingHexagons"/>
    <dgm:cxn modelId="{1B91456C-89DF-4D30-94AE-819C8C43CCAA}" type="presOf" srcId="{AD423547-C148-49B4-8C96-33F0F632172B}" destId="{EBE7FC7E-9A17-48A9-9490-474D8E8E94C6}" srcOrd="0" destOrd="0" presId="urn:microsoft.com/office/officeart/2008/layout/AlternatingHexagons"/>
    <dgm:cxn modelId="{D6C22F54-E1D9-4C83-A644-33F002D792BA}" type="presOf" srcId="{A44FB6EB-F519-4C58-A356-5CCA4E6AA5AA}" destId="{D569D9D5-9F9A-4231-A82B-7D0688D86E80}" srcOrd="0" destOrd="0" presId="urn:microsoft.com/office/officeart/2008/layout/AlternatingHexagons"/>
    <dgm:cxn modelId="{79F56A78-DA37-4981-A52D-84E8B37C32FD}" type="presOf" srcId="{C68BB7EA-B3F9-468E-A17C-0B39027BB83E}" destId="{87DF7990-008D-4645-A254-9BD015AECC0F}" srcOrd="0" destOrd="0" presId="urn:microsoft.com/office/officeart/2008/layout/AlternatingHexagons"/>
    <dgm:cxn modelId="{A15E0EFB-F63F-4E6F-A279-F5088E1C20C2}" srcId="{C68BB7EA-B3F9-468E-A17C-0B39027BB83E}" destId="{8EC6F0B4-950A-424D-9E12-4F0604027E78}" srcOrd="2" destOrd="0" parTransId="{AA6426F8-67CE-4564-8063-D42C781F68CC}" sibTransId="{CA45CE16-11F9-46CB-8FAC-2B43C4F20C86}"/>
    <dgm:cxn modelId="{A26E42D0-C519-43B7-910E-9703D7DE434B}" type="presParOf" srcId="{87DF7990-008D-4645-A254-9BD015AECC0F}" destId="{0FC51BC6-8082-4754-9081-9AADE1AD3669}" srcOrd="0" destOrd="0" presId="urn:microsoft.com/office/officeart/2008/layout/AlternatingHexagons"/>
    <dgm:cxn modelId="{25F3EF90-6F34-40F5-974B-C8BA2F8E6596}" type="presParOf" srcId="{0FC51BC6-8082-4754-9081-9AADE1AD3669}" destId="{8E4E868B-843A-4EAD-A452-8C2CFA1C5307}" srcOrd="0" destOrd="0" presId="urn:microsoft.com/office/officeart/2008/layout/AlternatingHexagons"/>
    <dgm:cxn modelId="{8A42A909-A79E-48BA-9E21-E8D1570D2087}" type="presParOf" srcId="{0FC51BC6-8082-4754-9081-9AADE1AD3669}" destId="{73AA3CE4-B5C7-4CDD-96A5-B0C1E35DB215}" srcOrd="1" destOrd="0" presId="urn:microsoft.com/office/officeart/2008/layout/AlternatingHexagons"/>
    <dgm:cxn modelId="{98C4EC5E-2ECE-4187-BE8A-EE5464849FBB}" type="presParOf" srcId="{0FC51BC6-8082-4754-9081-9AADE1AD3669}" destId="{CB76B7C6-CEF3-4E4F-BE79-7CBD9E9F9D8B}" srcOrd="2" destOrd="0" presId="urn:microsoft.com/office/officeart/2008/layout/AlternatingHexagons"/>
    <dgm:cxn modelId="{A9BB1575-5EB0-4834-8BE5-D2FB2A83410B}" type="presParOf" srcId="{0FC51BC6-8082-4754-9081-9AADE1AD3669}" destId="{2A18F6B6-A8DC-4552-9B6D-D72C4712BC22}" srcOrd="3" destOrd="0" presId="urn:microsoft.com/office/officeart/2008/layout/AlternatingHexagons"/>
    <dgm:cxn modelId="{6B04AB8B-9A17-423E-9EAE-BA65FBA195EA}" type="presParOf" srcId="{0FC51BC6-8082-4754-9081-9AADE1AD3669}" destId="{FBCD77EC-7DDE-44F9-BB75-F5495C37AF1B}" srcOrd="4" destOrd="0" presId="urn:microsoft.com/office/officeart/2008/layout/AlternatingHexagons"/>
    <dgm:cxn modelId="{A3998EEB-E0F7-4890-9D2B-D2DBE0EC1C87}" type="presParOf" srcId="{87DF7990-008D-4645-A254-9BD015AECC0F}" destId="{EC278C9B-BB2D-484F-9916-87CC82C9C122}" srcOrd="1" destOrd="0" presId="urn:microsoft.com/office/officeart/2008/layout/AlternatingHexagons"/>
    <dgm:cxn modelId="{600C81CB-9594-4E39-8111-F20DC84C625D}" type="presParOf" srcId="{87DF7990-008D-4645-A254-9BD015AECC0F}" destId="{EC6CB396-C33F-45CA-9051-A74B9CE3DD29}" srcOrd="2" destOrd="0" presId="urn:microsoft.com/office/officeart/2008/layout/AlternatingHexagons"/>
    <dgm:cxn modelId="{E62AFAE6-F106-4AC0-9C9B-882ED0C57DDB}" type="presParOf" srcId="{EC6CB396-C33F-45CA-9051-A74B9CE3DD29}" destId="{EBE7FC7E-9A17-48A9-9490-474D8E8E94C6}" srcOrd="0" destOrd="0" presId="urn:microsoft.com/office/officeart/2008/layout/AlternatingHexagons"/>
    <dgm:cxn modelId="{715A9287-5890-42D3-9CD7-6B06838CDCB6}" type="presParOf" srcId="{EC6CB396-C33F-45CA-9051-A74B9CE3DD29}" destId="{9D23E14C-E898-4A06-A2C7-F5540FB42487}" srcOrd="1" destOrd="0" presId="urn:microsoft.com/office/officeart/2008/layout/AlternatingHexagons"/>
    <dgm:cxn modelId="{71014C6E-64CB-4865-AEAC-30FDC1CA5772}" type="presParOf" srcId="{EC6CB396-C33F-45CA-9051-A74B9CE3DD29}" destId="{82084848-DBA5-4886-9C55-5A5FD97AE655}" srcOrd="2" destOrd="0" presId="urn:microsoft.com/office/officeart/2008/layout/AlternatingHexagons"/>
    <dgm:cxn modelId="{2D233C7F-211B-41AB-850E-CE34F37C6E6F}" type="presParOf" srcId="{EC6CB396-C33F-45CA-9051-A74B9CE3DD29}" destId="{66982663-0D1F-46BD-B688-F632F7CDCCB2}" srcOrd="3" destOrd="0" presId="urn:microsoft.com/office/officeart/2008/layout/AlternatingHexagons"/>
    <dgm:cxn modelId="{A765F074-4559-4902-978C-6F21D3AADF20}" type="presParOf" srcId="{EC6CB396-C33F-45CA-9051-A74B9CE3DD29}" destId="{D569D9D5-9F9A-4231-A82B-7D0688D86E80}" srcOrd="4" destOrd="0" presId="urn:microsoft.com/office/officeart/2008/layout/AlternatingHexagons"/>
    <dgm:cxn modelId="{A32752F5-92CC-426B-B9A2-03A6E13B011C}" type="presParOf" srcId="{87DF7990-008D-4645-A254-9BD015AECC0F}" destId="{CCBC5110-0742-4AB8-B776-DC932FAAB0FD}" srcOrd="3" destOrd="0" presId="urn:microsoft.com/office/officeart/2008/layout/AlternatingHexagons"/>
    <dgm:cxn modelId="{F372086D-79AB-4488-B051-736FB7A91540}" type="presParOf" srcId="{87DF7990-008D-4645-A254-9BD015AECC0F}" destId="{AD56F9E2-A53F-4A1C-B109-3FD65D13FB6D}" srcOrd="4" destOrd="0" presId="urn:microsoft.com/office/officeart/2008/layout/AlternatingHexagons"/>
    <dgm:cxn modelId="{1A974C58-2F16-4FEF-901C-9D3976E3F61D}" type="presParOf" srcId="{AD56F9E2-A53F-4A1C-B109-3FD65D13FB6D}" destId="{66B57EAF-D293-43B1-990E-D703FB7D5449}" srcOrd="0" destOrd="0" presId="urn:microsoft.com/office/officeart/2008/layout/AlternatingHexagons"/>
    <dgm:cxn modelId="{CA812BE9-7A34-47A7-9D38-4BC9C917AB88}" type="presParOf" srcId="{AD56F9E2-A53F-4A1C-B109-3FD65D13FB6D}" destId="{EB539AF3-14DA-42C0-B33C-7A4F739835C5}" srcOrd="1" destOrd="0" presId="urn:microsoft.com/office/officeart/2008/layout/AlternatingHexagons"/>
    <dgm:cxn modelId="{F74FF54A-0F54-462C-AC52-6EF50F465296}" type="presParOf" srcId="{AD56F9E2-A53F-4A1C-B109-3FD65D13FB6D}" destId="{A074C3BA-481A-4258-99DF-543CF91AE85D}" srcOrd="2" destOrd="0" presId="urn:microsoft.com/office/officeart/2008/layout/AlternatingHexagons"/>
    <dgm:cxn modelId="{EB3D639F-9F6A-4845-80D1-D9B21A1C8CC1}" type="presParOf" srcId="{AD56F9E2-A53F-4A1C-B109-3FD65D13FB6D}" destId="{7C216C38-DD8A-401E-BF47-25B4121937EC}" srcOrd="3" destOrd="0" presId="urn:microsoft.com/office/officeart/2008/layout/AlternatingHexagons"/>
    <dgm:cxn modelId="{B3E5396F-F8E9-4CFA-ADF3-F4494C4CC4F2}" type="presParOf" srcId="{AD56F9E2-A53F-4A1C-B109-3FD65D13FB6D}" destId="{F31EF116-E9D5-4CF7-8D67-D55AD196B730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7B3EF2-A289-4AEA-AB2C-5633660130D0}">
      <dsp:nvSpPr>
        <dsp:cNvPr id="0" name=""/>
        <dsp:cNvSpPr/>
      </dsp:nvSpPr>
      <dsp:spPr>
        <a:xfrm>
          <a:off x="1000758" y="353729"/>
          <a:ext cx="4778174" cy="4778174"/>
        </a:xfrm>
        <a:prstGeom prst="blockArc">
          <a:avLst>
            <a:gd name="adj1" fmla="val 14513944"/>
            <a:gd name="adj2" fmla="val 16299097"/>
            <a:gd name="adj3" fmla="val 2304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2E8B8C8-2049-4A09-9E5D-044D2DFC3426}">
      <dsp:nvSpPr>
        <dsp:cNvPr id="0" name=""/>
        <dsp:cNvSpPr/>
      </dsp:nvSpPr>
      <dsp:spPr>
        <a:xfrm>
          <a:off x="1073839" y="313026"/>
          <a:ext cx="4778174" cy="4778174"/>
        </a:xfrm>
        <a:prstGeom prst="blockArc">
          <a:avLst>
            <a:gd name="adj1" fmla="val 12592232"/>
            <a:gd name="adj2" fmla="val 14392165"/>
            <a:gd name="adj3" fmla="val 2304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F21ABB0-F549-457D-A40F-DD33737F1E66}">
      <dsp:nvSpPr>
        <dsp:cNvPr id="0" name=""/>
        <dsp:cNvSpPr/>
      </dsp:nvSpPr>
      <dsp:spPr>
        <a:xfrm>
          <a:off x="1074741" y="311454"/>
          <a:ext cx="4778174" cy="4778174"/>
        </a:xfrm>
        <a:prstGeom prst="blockArc">
          <a:avLst>
            <a:gd name="adj1" fmla="val 10789561"/>
            <a:gd name="adj2" fmla="val 12589593"/>
            <a:gd name="adj3" fmla="val 2304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5DBBEDE-D228-4867-A98C-4AF8964A50CD}">
      <dsp:nvSpPr>
        <dsp:cNvPr id="0" name=""/>
        <dsp:cNvSpPr/>
      </dsp:nvSpPr>
      <dsp:spPr>
        <a:xfrm>
          <a:off x="1074389" y="277218"/>
          <a:ext cx="4778174" cy="4778174"/>
        </a:xfrm>
        <a:prstGeom prst="blockArc">
          <a:avLst>
            <a:gd name="adj1" fmla="val 8960828"/>
            <a:gd name="adj2" fmla="val 10739720"/>
            <a:gd name="adj3" fmla="val 2304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8C3A23B-6F11-486D-A938-ECD6BFCC802F}">
      <dsp:nvSpPr>
        <dsp:cNvPr id="0" name=""/>
        <dsp:cNvSpPr/>
      </dsp:nvSpPr>
      <dsp:spPr>
        <a:xfrm>
          <a:off x="1135265" y="386429"/>
          <a:ext cx="4778174" cy="4778174"/>
        </a:xfrm>
        <a:prstGeom prst="blockArc">
          <a:avLst>
            <a:gd name="adj1" fmla="val 7436289"/>
            <a:gd name="adj2" fmla="val 9142859"/>
            <a:gd name="adj3" fmla="val 2304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AE64CB0-49BF-4190-A4E1-0FCDF6FD7315}">
      <dsp:nvSpPr>
        <dsp:cNvPr id="0" name=""/>
        <dsp:cNvSpPr/>
      </dsp:nvSpPr>
      <dsp:spPr>
        <a:xfrm>
          <a:off x="954361" y="276147"/>
          <a:ext cx="4778174" cy="4778174"/>
        </a:xfrm>
        <a:prstGeom prst="blockArc">
          <a:avLst>
            <a:gd name="adj1" fmla="val 5261400"/>
            <a:gd name="adj2" fmla="val 7127767"/>
            <a:gd name="adj3" fmla="val 2304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1E2E99C-DC55-4C17-94C4-1339BBAFCD2D}">
      <dsp:nvSpPr>
        <dsp:cNvPr id="0" name=""/>
        <dsp:cNvSpPr/>
      </dsp:nvSpPr>
      <dsp:spPr>
        <a:xfrm>
          <a:off x="1175165" y="277571"/>
          <a:ext cx="4778174" cy="4778174"/>
        </a:xfrm>
        <a:prstGeom prst="blockArc">
          <a:avLst>
            <a:gd name="adj1" fmla="val 3501919"/>
            <a:gd name="adj2" fmla="val 5582949"/>
            <a:gd name="adj3" fmla="val 2304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4FE0F86-55BE-44E1-B449-052BC8223591}">
      <dsp:nvSpPr>
        <dsp:cNvPr id="0" name=""/>
        <dsp:cNvSpPr/>
      </dsp:nvSpPr>
      <dsp:spPr>
        <a:xfrm>
          <a:off x="1218628" y="251436"/>
          <a:ext cx="4778174" cy="4778174"/>
        </a:xfrm>
        <a:prstGeom prst="blockArc">
          <a:avLst>
            <a:gd name="adj1" fmla="val 1768805"/>
            <a:gd name="adj2" fmla="val 3575747"/>
            <a:gd name="adj3" fmla="val 2304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D3DBA95-5A43-400A-8118-B5FB14B211A4}">
      <dsp:nvSpPr>
        <dsp:cNvPr id="0" name=""/>
        <dsp:cNvSpPr/>
      </dsp:nvSpPr>
      <dsp:spPr>
        <a:xfrm>
          <a:off x="1051750" y="615697"/>
          <a:ext cx="4778174" cy="4778174"/>
        </a:xfrm>
        <a:prstGeom prst="blockArc">
          <a:avLst>
            <a:gd name="adj1" fmla="val 20960850"/>
            <a:gd name="adj2" fmla="val 1184849"/>
            <a:gd name="adj3" fmla="val 2304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B33C42D-1B4D-4C9A-8A36-B8D68C13EFFF}">
      <dsp:nvSpPr>
        <dsp:cNvPr id="0" name=""/>
        <dsp:cNvSpPr/>
      </dsp:nvSpPr>
      <dsp:spPr>
        <a:xfrm>
          <a:off x="1011348" y="216560"/>
          <a:ext cx="4778174" cy="4778174"/>
        </a:xfrm>
        <a:prstGeom prst="blockArc">
          <a:avLst>
            <a:gd name="adj1" fmla="val 19967630"/>
            <a:gd name="adj2" fmla="val 21545550"/>
            <a:gd name="adj3" fmla="val 2304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8AB81FD-FA53-4C64-B095-D75497571C95}">
      <dsp:nvSpPr>
        <dsp:cNvPr id="0" name=""/>
        <dsp:cNvSpPr/>
      </dsp:nvSpPr>
      <dsp:spPr>
        <a:xfrm>
          <a:off x="1113449" y="395516"/>
          <a:ext cx="4778174" cy="4778174"/>
        </a:xfrm>
        <a:prstGeom prst="blockArc">
          <a:avLst>
            <a:gd name="adj1" fmla="val 17959965"/>
            <a:gd name="adj2" fmla="val 19667610"/>
            <a:gd name="adj3" fmla="val 2304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66F7D0E-C8A3-4416-AADF-68819314B6CB}">
      <dsp:nvSpPr>
        <dsp:cNvPr id="0" name=""/>
        <dsp:cNvSpPr/>
      </dsp:nvSpPr>
      <dsp:spPr>
        <a:xfrm>
          <a:off x="1043430" y="354573"/>
          <a:ext cx="4778174" cy="4778174"/>
        </a:xfrm>
        <a:prstGeom prst="blockArc">
          <a:avLst>
            <a:gd name="adj1" fmla="val 16236967"/>
            <a:gd name="adj2" fmla="val 18078045"/>
            <a:gd name="adj3" fmla="val 2304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CDDB6D9-A596-418A-ADA5-CB2FAF503E25}">
      <dsp:nvSpPr>
        <dsp:cNvPr id="0" name=""/>
        <dsp:cNvSpPr/>
      </dsp:nvSpPr>
      <dsp:spPr>
        <a:xfrm>
          <a:off x="2255931" y="1457931"/>
          <a:ext cx="2319037" cy="2452020"/>
        </a:xfrm>
        <a:prstGeom prst="ellipse">
          <a:avLst/>
        </a:prstGeom>
        <a:solidFill>
          <a:schemeClr val="bg1"/>
        </a:solidFill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b-NO" sz="2400" b="1" kern="1200" noProof="0">
            <a:solidFill>
              <a:schemeClr val="bg1">
                <a:lumMod val="50000"/>
              </a:schemeClr>
            </a:solidFill>
          </a:endParaRP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400" b="1" kern="1200" noProof="0">
              <a:solidFill>
                <a:schemeClr val="bg1">
                  <a:lumMod val="50000"/>
                </a:schemeClr>
              </a:solidFill>
            </a:rPr>
            <a:t>Deling av kompetanse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b-NO" sz="800" b="1" kern="1200" noProof="0">
            <a:solidFill>
              <a:schemeClr val="bg1">
                <a:lumMod val="50000"/>
              </a:schemeClr>
            </a:solidFill>
          </a:endParaRP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400" b="1" kern="1200" noProof="0">
              <a:solidFill>
                <a:schemeClr val="bg1">
                  <a:lumMod val="50000"/>
                </a:schemeClr>
              </a:solidFill>
            </a:rPr>
            <a:t> Utvikling av ideer 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400" b="1" kern="1200" noProof="0">
              <a:solidFill>
                <a:schemeClr val="bg1">
                  <a:lumMod val="50000"/>
                </a:schemeClr>
              </a:solidFill>
            </a:rPr>
            <a:t> </a:t>
          </a:r>
        </a:p>
      </dsp:txBody>
      <dsp:txXfrm>
        <a:off x="2595546" y="1817021"/>
        <a:ext cx="1639807" cy="1733840"/>
      </dsp:txXfrm>
    </dsp:sp>
    <dsp:sp modelId="{6F0C53FF-8475-4285-A8CE-F6B50E1E77EE}">
      <dsp:nvSpPr>
        <dsp:cNvPr id="0" name=""/>
        <dsp:cNvSpPr/>
      </dsp:nvSpPr>
      <dsp:spPr>
        <a:xfrm>
          <a:off x="3075680" y="0"/>
          <a:ext cx="764461" cy="764461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b-NO" sz="1600" kern="1200">
            <a:solidFill>
              <a:schemeClr val="tx1">
                <a:lumMod val="50000"/>
                <a:lumOff val="50000"/>
              </a:schemeClr>
            </a:solidFill>
          </a:endParaRPr>
        </a:p>
      </dsp:txBody>
      <dsp:txXfrm>
        <a:off x="3187633" y="111953"/>
        <a:ext cx="540555" cy="540555"/>
      </dsp:txXfrm>
    </dsp:sp>
    <dsp:sp modelId="{C00DDCF2-FBB6-414D-A06F-6900D3E92E67}">
      <dsp:nvSpPr>
        <dsp:cNvPr id="0" name=""/>
        <dsp:cNvSpPr/>
      </dsp:nvSpPr>
      <dsp:spPr>
        <a:xfrm>
          <a:off x="4243693" y="343584"/>
          <a:ext cx="831458" cy="764461"/>
        </a:xfrm>
        <a:prstGeom prst="ellipse">
          <a:avLst/>
        </a:prstGeom>
        <a:blipFill dpi="0" rotWithShape="1">
          <a:blip xmlns:r="http://schemas.openxmlformats.org/officeDocument/2006/relationships"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b-NO" sz="1600" kern="1200">
            <a:solidFill>
              <a:schemeClr val="tx1">
                <a:lumMod val="50000"/>
                <a:lumOff val="50000"/>
              </a:schemeClr>
            </a:solidFill>
          </a:endParaRPr>
        </a:p>
      </dsp:txBody>
      <dsp:txXfrm>
        <a:off x="4365457" y="455537"/>
        <a:ext cx="587930" cy="540555"/>
      </dsp:txXfrm>
    </dsp:sp>
    <dsp:sp modelId="{F59C2A03-44EC-4F87-A535-115405FB7DF8}">
      <dsp:nvSpPr>
        <dsp:cNvPr id="0" name=""/>
        <dsp:cNvSpPr/>
      </dsp:nvSpPr>
      <dsp:spPr>
        <a:xfrm>
          <a:off x="5063321" y="1138693"/>
          <a:ext cx="874826" cy="774521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b-NO" sz="1600" kern="1200">
            <a:solidFill>
              <a:schemeClr val="tx1">
                <a:lumMod val="50000"/>
                <a:lumOff val="50000"/>
              </a:schemeClr>
            </a:solidFill>
          </a:endParaRPr>
        </a:p>
      </dsp:txBody>
      <dsp:txXfrm>
        <a:off x="5191436" y="1252119"/>
        <a:ext cx="618596" cy="547669"/>
      </dsp:txXfrm>
    </dsp:sp>
    <dsp:sp modelId="{E855DFB4-DEB6-400B-93BE-22EE8AB6BBBE}">
      <dsp:nvSpPr>
        <dsp:cNvPr id="0" name=""/>
        <dsp:cNvSpPr/>
      </dsp:nvSpPr>
      <dsp:spPr>
        <a:xfrm>
          <a:off x="5329123" y="2186014"/>
          <a:ext cx="865163" cy="764461"/>
        </a:xfrm>
        <a:prstGeom prst="ellipse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b-NO" sz="1600" kern="1200"/>
        </a:p>
      </dsp:txBody>
      <dsp:txXfrm>
        <a:off x="5455823" y="2297967"/>
        <a:ext cx="611763" cy="540555"/>
      </dsp:txXfrm>
    </dsp:sp>
    <dsp:sp modelId="{76D2562A-16C3-461B-B151-BF444E3E0288}">
      <dsp:nvSpPr>
        <dsp:cNvPr id="0" name=""/>
        <dsp:cNvSpPr/>
      </dsp:nvSpPr>
      <dsp:spPr>
        <a:xfrm>
          <a:off x="5281291" y="3420469"/>
          <a:ext cx="764461" cy="764461"/>
        </a:xfrm>
        <a:prstGeom prst="ellipse">
          <a:avLst/>
        </a:prstGeom>
        <a:blipFill dpi="0" rotWithShape="0">
          <a:blip xmlns:r="http://schemas.openxmlformats.org/officeDocument/2006/relationships"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b-NO" sz="1600" kern="1200"/>
        </a:p>
      </dsp:txBody>
      <dsp:txXfrm>
        <a:off x="5393244" y="3532422"/>
        <a:ext cx="540555" cy="540555"/>
      </dsp:txXfrm>
    </dsp:sp>
    <dsp:sp modelId="{992F062F-7CBC-46A8-BA8A-FC68BD77E700}">
      <dsp:nvSpPr>
        <dsp:cNvPr id="0" name=""/>
        <dsp:cNvSpPr/>
      </dsp:nvSpPr>
      <dsp:spPr>
        <a:xfrm>
          <a:off x="4376549" y="4295088"/>
          <a:ext cx="852695" cy="764461"/>
        </a:xfrm>
        <a:prstGeom prst="ellipse">
          <a:avLst/>
        </a:prstGeom>
        <a:blipFill rotWithShape="0">
          <a:blip xmlns:r="http://schemas.openxmlformats.org/officeDocument/2006/relationships" r:embed="rId6"/>
          <a:srcRect/>
          <a:stretch>
            <a:fillRect t="-2000" b="-2000"/>
          </a:stretch>
        </a:blip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b-NO" sz="1600" kern="1200"/>
        </a:p>
      </dsp:txBody>
      <dsp:txXfrm>
        <a:off x="4501423" y="4407041"/>
        <a:ext cx="602947" cy="540555"/>
      </dsp:txXfrm>
    </dsp:sp>
    <dsp:sp modelId="{90A7F301-3794-4C6D-8BBC-D58377A830EA}">
      <dsp:nvSpPr>
        <dsp:cNvPr id="0" name=""/>
        <dsp:cNvSpPr/>
      </dsp:nvSpPr>
      <dsp:spPr>
        <a:xfrm>
          <a:off x="2991776" y="4642651"/>
          <a:ext cx="893716" cy="764461"/>
        </a:xfrm>
        <a:prstGeom prst="ellipse">
          <a:avLst/>
        </a:prstGeom>
        <a:blipFill rotWithShape="0">
          <a:blip xmlns:r="http://schemas.openxmlformats.org/officeDocument/2006/relationships" r:embed="rId7"/>
          <a:stretch>
            <a:fillRect/>
          </a:stretch>
        </a:blip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b-NO" sz="1600" kern="1200"/>
        </a:p>
      </dsp:txBody>
      <dsp:txXfrm>
        <a:off x="3122658" y="4754604"/>
        <a:ext cx="631952" cy="540555"/>
      </dsp:txXfrm>
    </dsp:sp>
    <dsp:sp modelId="{A5B9EDEE-D4E9-4C27-8916-D9AF5B420314}">
      <dsp:nvSpPr>
        <dsp:cNvPr id="0" name=""/>
        <dsp:cNvSpPr/>
      </dsp:nvSpPr>
      <dsp:spPr>
        <a:xfrm>
          <a:off x="1784799" y="4352537"/>
          <a:ext cx="842191" cy="764461"/>
        </a:xfrm>
        <a:prstGeom prst="ellipse">
          <a:avLst/>
        </a:prstGeom>
        <a:blipFill dpi="0" rotWithShape="0">
          <a:blip xmlns:r="http://schemas.openxmlformats.org/officeDocument/2006/relationships"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b-NO" sz="1600" kern="1200"/>
        </a:p>
      </dsp:txBody>
      <dsp:txXfrm>
        <a:off x="1908135" y="4464490"/>
        <a:ext cx="595519" cy="540555"/>
      </dsp:txXfrm>
    </dsp:sp>
    <dsp:sp modelId="{BC1BFFA0-1C83-440D-AA65-C1DF67F1E7BD}">
      <dsp:nvSpPr>
        <dsp:cNvPr id="0" name=""/>
        <dsp:cNvSpPr/>
      </dsp:nvSpPr>
      <dsp:spPr>
        <a:xfrm>
          <a:off x="991970" y="3488084"/>
          <a:ext cx="879833" cy="764461"/>
        </a:xfrm>
        <a:prstGeom prst="ellipse">
          <a:avLst/>
        </a:prstGeom>
        <a:blipFill dpi="0" rotWithShape="0">
          <a:blip xmlns:r="http://schemas.openxmlformats.org/officeDocument/2006/relationships"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b-NO" sz="1400" kern="1200"/>
        </a:p>
      </dsp:txBody>
      <dsp:txXfrm>
        <a:off x="1120819" y="3600037"/>
        <a:ext cx="622135" cy="540555"/>
      </dsp:txXfrm>
    </dsp:sp>
    <dsp:sp modelId="{221106F1-D9B7-423A-9772-98FAE763D9E0}">
      <dsp:nvSpPr>
        <dsp:cNvPr id="0" name=""/>
        <dsp:cNvSpPr/>
      </dsp:nvSpPr>
      <dsp:spPr>
        <a:xfrm>
          <a:off x="721456" y="2325481"/>
          <a:ext cx="761632" cy="764461"/>
        </a:xfrm>
        <a:prstGeom prst="ellipse">
          <a:avLst/>
        </a:prstGeom>
        <a:blipFill rotWithShape="0">
          <a:blip xmlns:r="http://schemas.openxmlformats.org/officeDocument/2006/relationships" r:embed="rId10"/>
          <a:stretch>
            <a:fillRect/>
          </a:stretch>
        </a:blip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b-NO" sz="1600" kern="1200"/>
        </a:p>
      </dsp:txBody>
      <dsp:txXfrm>
        <a:off x="832994" y="2437434"/>
        <a:ext cx="538556" cy="540555"/>
      </dsp:txXfrm>
    </dsp:sp>
    <dsp:sp modelId="{B8AF2590-F97D-409A-9211-45FBAE31EF7C}">
      <dsp:nvSpPr>
        <dsp:cNvPr id="0" name=""/>
        <dsp:cNvSpPr/>
      </dsp:nvSpPr>
      <dsp:spPr>
        <a:xfrm>
          <a:off x="1032856" y="1143723"/>
          <a:ext cx="764461" cy="764461"/>
        </a:xfrm>
        <a:prstGeom prst="ellipse">
          <a:avLst/>
        </a:prstGeom>
        <a:blipFill rotWithShape="0">
          <a:blip xmlns:r="http://schemas.openxmlformats.org/officeDocument/2006/relationships" r:embed="rId11"/>
          <a:stretch>
            <a:fillRect/>
          </a:stretch>
        </a:blip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b-NO" sz="3600" kern="1200"/>
        </a:p>
      </dsp:txBody>
      <dsp:txXfrm>
        <a:off x="1144809" y="1255676"/>
        <a:ext cx="540555" cy="540555"/>
      </dsp:txXfrm>
    </dsp:sp>
    <dsp:sp modelId="{CAC3AF6C-261E-475D-AB22-5CF977A6C502}">
      <dsp:nvSpPr>
        <dsp:cNvPr id="0" name=""/>
        <dsp:cNvSpPr/>
      </dsp:nvSpPr>
      <dsp:spPr>
        <a:xfrm>
          <a:off x="1895255" y="277402"/>
          <a:ext cx="764461" cy="764461"/>
        </a:xfrm>
        <a:prstGeom prst="ellipse">
          <a:avLst/>
        </a:prstGeom>
        <a:blipFill rotWithShape="0">
          <a:blip xmlns:r="http://schemas.openxmlformats.org/officeDocument/2006/relationships" r:embed="rId12"/>
          <a:stretch>
            <a:fillRect/>
          </a:stretch>
        </a:blip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b-NO" sz="3600" kern="1200"/>
        </a:p>
      </dsp:txBody>
      <dsp:txXfrm>
        <a:off x="2007208" y="389355"/>
        <a:ext cx="540555" cy="54055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4E868B-843A-4EAD-A452-8C2CFA1C5307}">
      <dsp:nvSpPr>
        <dsp:cNvPr id="0" name=""/>
        <dsp:cNvSpPr/>
      </dsp:nvSpPr>
      <dsp:spPr>
        <a:xfrm rot="5400000">
          <a:off x="1719326" y="54476"/>
          <a:ext cx="819563" cy="713019"/>
        </a:xfrm>
        <a:prstGeom prst="hexagon">
          <a:avLst>
            <a:gd name="adj" fmla="val 25000"/>
            <a:gd name="vf" fmla="val 115470"/>
          </a:avLst>
        </a:prstGeom>
        <a:gradFill flip="none" rotWithShape="1">
          <a:gsLst>
            <a:gs pos="0">
              <a:schemeClr val="bg1"/>
            </a:gs>
            <a:gs pos="69000">
              <a:schemeClr val="bg1"/>
            </a:gs>
            <a:gs pos="100000">
              <a:srgbClr val="F55F3D"/>
            </a:gs>
          </a:gsLst>
          <a:path path="shape">
            <a:fillToRect l="50000" t="50000" r="50000" b="50000"/>
          </a:path>
          <a:tileRect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 </a:t>
          </a:r>
        </a:p>
      </dsp:txBody>
      <dsp:txXfrm rot="-5400000">
        <a:off x="1883710" y="128919"/>
        <a:ext cx="490795" cy="564133"/>
      </dsp:txXfrm>
    </dsp:sp>
    <dsp:sp modelId="{73AA3CE4-B5C7-4CDD-96A5-B0C1E35DB215}">
      <dsp:nvSpPr>
        <dsp:cNvPr id="0" name=""/>
        <dsp:cNvSpPr/>
      </dsp:nvSpPr>
      <dsp:spPr>
        <a:xfrm>
          <a:off x="2507254" y="165117"/>
          <a:ext cx="914632" cy="4917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BCD77EC-7DDE-44F9-BB75-F5495C37AF1B}">
      <dsp:nvSpPr>
        <dsp:cNvPr id="0" name=""/>
        <dsp:cNvSpPr/>
      </dsp:nvSpPr>
      <dsp:spPr>
        <a:xfrm rot="5400000">
          <a:off x="949265" y="54476"/>
          <a:ext cx="819563" cy="713019"/>
        </a:xfrm>
        <a:prstGeom prst="hexagon">
          <a:avLst>
            <a:gd name="adj" fmla="val 25000"/>
            <a:gd name="vf" fmla="val 115470"/>
          </a:avLst>
        </a:prstGeom>
        <a:gradFill flip="none" rotWithShape="1">
          <a:gsLst>
            <a:gs pos="0">
              <a:prstClr val="white"/>
            </a:gs>
            <a:gs pos="69000">
              <a:prstClr val="white"/>
            </a:gs>
            <a:gs pos="100000">
              <a:srgbClr val="F55F3D"/>
            </a:gs>
          </a:gsLst>
          <a:path path="shape">
            <a:fillToRect l="50000" t="50000" r="50000" b="50000"/>
          </a:path>
          <a:tileRect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>
            <a:solidFill>
              <a:prstClr val="white"/>
            </a:solidFill>
            <a:latin typeface="Calibri" panose="020F0502020204030204"/>
            <a:ea typeface="+mn-ea"/>
            <a:cs typeface="+mn-cs"/>
          </a:endParaRPr>
        </a:p>
      </dsp:txBody>
      <dsp:txXfrm rot="-5400000">
        <a:off x="1113649" y="128919"/>
        <a:ext cx="490795" cy="564133"/>
      </dsp:txXfrm>
    </dsp:sp>
    <dsp:sp modelId="{EBE7FC7E-9A17-48A9-9490-474D8E8E94C6}">
      <dsp:nvSpPr>
        <dsp:cNvPr id="0" name=""/>
        <dsp:cNvSpPr/>
      </dsp:nvSpPr>
      <dsp:spPr>
        <a:xfrm rot="5400000">
          <a:off x="1332820" y="750122"/>
          <a:ext cx="819563" cy="713019"/>
        </a:xfrm>
        <a:prstGeom prst="hexagon">
          <a:avLst>
            <a:gd name="adj" fmla="val 25000"/>
            <a:gd name="vf" fmla="val 115470"/>
          </a:avLst>
        </a:prstGeom>
        <a:gradFill flip="none" rotWithShape="1">
          <a:gsLst>
            <a:gs pos="0">
              <a:prstClr val="white"/>
            </a:gs>
            <a:gs pos="69000">
              <a:prstClr val="white"/>
            </a:gs>
            <a:gs pos="100000">
              <a:srgbClr val="F55F3D"/>
            </a:gs>
          </a:gsLst>
          <a:path path="shape">
            <a:fillToRect l="50000" t="50000" r="50000" b="50000"/>
          </a:path>
          <a:tileRect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>
            <a:solidFill>
              <a:prstClr val="white"/>
            </a:solidFill>
            <a:latin typeface="Calibri" panose="020F0502020204030204"/>
            <a:ea typeface="+mn-ea"/>
            <a:cs typeface="+mn-cs"/>
          </a:endParaRPr>
        </a:p>
      </dsp:txBody>
      <dsp:txXfrm rot="-5400000">
        <a:off x="1497204" y="824565"/>
        <a:ext cx="490795" cy="564133"/>
      </dsp:txXfrm>
    </dsp:sp>
    <dsp:sp modelId="{9D23E14C-E898-4A06-A2C7-F5540FB42487}">
      <dsp:nvSpPr>
        <dsp:cNvPr id="0" name=""/>
        <dsp:cNvSpPr/>
      </dsp:nvSpPr>
      <dsp:spPr>
        <a:xfrm>
          <a:off x="471459" y="860763"/>
          <a:ext cx="885128" cy="4917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569D9D5-9F9A-4231-A82B-7D0688D86E80}">
      <dsp:nvSpPr>
        <dsp:cNvPr id="0" name=""/>
        <dsp:cNvSpPr/>
      </dsp:nvSpPr>
      <dsp:spPr>
        <a:xfrm rot="5400000">
          <a:off x="2102882" y="750122"/>
          <a:ext cx="819563" cy="713019"/>
        </a:xfrm>
        <a:prstGeom prst="hexagon">
          <a:avLst>
            <a:gd name="adj" fmla="val 25000"/>
            <a:gd name="vf" fmla="val 115470"/>
          </a:avLst>
        </a:prstGeom>
        <a:gradFill flip="none" rotWithShape="1">
          <a:gsLst>
            <a:gs pos="0">
              <a:prstClr val="white"/>
            </a:gs>
            <a:gs pos="69000">
              <a:prstClr val="white"/>
            </a:gs>
            <a:gs pos="100000">
              <a:srgbClr val="F55F3D"/>
            </a:gs>
          </a:gsLst>
          <a:path path="shape">
            <a:fillToRect l="50000" t="50000" r="50000" b="50000"/>
          </a:path>
          <a:tileRect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>
            <a:solidFill>
              <a:prstClr val="white"/>
            </a:solidFill>
            <a:latin typeface="Calibri" panose="020F0502020204030204"/>
            <a:ea typeface="+mn-ea"/>
            <a:cs typeface="+mn-cs"/>
          </a:endParaRPr>
        </a:p>
      </dsp:txBody>
      <dsp:txXfrm rot="-5400000">
        <a:off x="2267266" y="824565"/>
        <a:ext cx="490795" cy="564133"/>
      </dsp:txXfrm>
    </dsp:sp>
    <dsp:sp modelId="{66B57EAF-D293-43B1-990E-D703FB7D5449}">
      <dsp:nvSpPr>
        <dsp:cNvPr id="0" name=""/>
        <dsp:cNvSpPr/>
      </dsp:nvSpPr>
      <dsp:spPr>
        <a:xfrm rot="5400000">
          <a:off x="2498728" y="53271"/>
          <a:ext cx="819563" cy="713019"/>
        </a:xfrm>
        <a:prstGeom prst="hexagon">
          <a:avLst>
            <a:gd name="adj" fmla="val 25000"/>
            <a:gd name="vf" fmla="val 115470"/>
          </a:avLst>
        </a:prstGeom>
        <a:gradFill flip="none" rotWithShape="1">
          <a:gsLst>
            <a:gs pos="0">
              <a:prstClr val="white"/>
            </a:gs>
            <a:gs pos="69000">
              <a:prstClr val="white"/>
            </a:gs>
            <a:gs pos="100000">
              <a:srgbClr val="F55F3D"/>
            </a:gs>
          </a:gsLst>
          <a:path path="shape">
            <a:fillToRect l="50000" t="50000" r="50000" b="50000"/>
          </a:path>
          <a:tileRect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>
            <a:solidFill>
              <a:prstClr val="white"/>
            </a:solidFill>
            <a:latin typeface="Calibri" panose="020F0502020204030204"/>
            <a:ea typeface="+mn-ea"/>
            <a:cs typeface="+mn-cs"/>
          </a:endParaRPr>
        </a:p>
      </dsp:txBody>
      <dsp:txXfrm rot="-5400000">
        <a:off x="2663112" y="127714"/>
        <a:ext cx="490795" cy="564133"/>
      </dsp:txXfrm>
    </dsp:sp>
    <dsp:sp modelId="{EB539AF3-14DA-42C0-B33C-7A4F739835C5}">
      <dsp:nvSpPr>
        <dsp:cNvPr id="0" name=""/>
        <dsp:cNvSpPr/>
      </dsp:nvSpPr>
      <dsp:spPr>
        <a:xfrm>
          <a:off x="2507254" y="1556408"/>
          <a:ext cx="914632" cy="4917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31EF116-E9D5-4CF7-8D67-D55AD196B730}">
      <dsp:nvSpPr>
        <dsp:cNvPr id="0" name=""/>
        <dsp:cNvSpPr/>
      </dsp:nvSpPr>
      <dsp:spPr>
        <a:xfrm rot="5400000">
          <a:off x="2873035" y="756121"/>
          <a:ext cx="819563" cy="713019"/>
        </a:xfrm>
        <a:prstGeom prst="hexagon">
          <a:avLst>
            <a:gd name="adj" fmla="val 25000"/>
            <a:gd name="vf" fmla="val 115470"/>
          </a:avLst>
        </a:prstGeom>
        <a:gradFill flip="none" rotWithShape="1">
          <a:gsLst>
            <a:gs pos="0">
              <a:prstClr val="white"/>
            </a:gs>
            <a:gs pos="69000">
              <a:prstClr val="white"/>
            </a:gs>
            <a:gs pos="100000">
              <a:srgbClr val="F55F3D"/>
            </a:gs>
          </a:gsLst>
          <a:path path="shape">
            <a:fillToRect l="50000" t="50000" r="50000" b="50000"/>
          </a:path>
          <a:tileRect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>
            <a:solidFill>
              <a:prstClr val="white"/>
            </a:solidFill>
            <a:latin typeface="Calibri" panose="020F0502020204030204"/>
            <a:ea typeface="+mn-ea"/>
            <a:cs typeface="+mn-cs"/>
          </a:endParaRPr>
        </a:p>
      </dsp:txBody>
      <dsp:txXfrm rot="-5400000">
        <a:off x="3037419" y="830564"/>
        <a:ext cx="490795" cy="56413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AE8B86-EC04-4E6F-BEB3-E8BB1B08AC2C}" type="datetimeFigureOut">
              <a:rPr lang="en-US" smtClean="0"/>
              <a:t>11/22/2018</a:t>
            </a:fld>
            <a:endParaRPr lang="en-US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E98B3D-814E-47EB-B57F-942F8CF9C8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4610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81D0B5-25E8-48FE-8660-1EF43B79CD60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90530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0222F1-CBE9-4307-AD96-C2C10882BE0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83269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0222F1-CBE9-4307-AD96-C2C10882BE0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01539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0A77AD-B740-4EEC-B021-3A5EC8BABAD1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61969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/>
              <a:t>2012 – Visjonær enighet på toppledernivå om å ha hovedfokus på en bærekraftig utvikling.</a:t>
            </a:r>
          </a:p>
          <a:p>
            <a:r>
              <a:rPr lang="nb-NO"/>
              <a:t>Gjennomførte en kodeknekkersamling som løftet opp fokuset på å ha med hele organisasjonen på dette løftet.</a:t>
            </a:r>
          </a:p>
          <a:p>
            <a:r>
              <a:rPr lang="nb-NO"/>
              <a:t>Resulterte i et ønske om kompetanseheving blant 1. linje ledere og mellomledere – som ble EVU kurset Eyde Leder. (4. Gjennomføring går nå)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0A77AD-B740-4EEC-B021-3A5EC8BABAD1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91825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/>
              <a:t>Strategisamling 2016 – et ønske om kompetanseløft hos operatører.</a:t>
            </a:r>
          </a:p>
          <a:p>
            <a:r>
              <a:rPr lang="nb-NO"/>
              <a:t>Lav utskiftning av ansatte i bedriftene – de blir værende lenge – høy omstillingstak setter andre krav til ansatte enn tidligere.</a:t>
            </a:r>
          </a:p>
          <a:p>
            <a:r>
              <a:rPr lang="nb-NO"/>
              <a:t>Jobbet sammen med fagskolene og våre bedrifter det siste året. Både fagansvarlige i bedriftene, ledere og operatører har vært samlet til workshops.</a:t>
            </a:r>
          </a:p>
          <a:p>
            <a:r>
              <a:rPr lang="nb-NO"/>
              <a:t>Vi dannet arbeidsgrupper på bakgrunn av fag/kompetanseområder bedriftene mener er viktige fremover, og jobbet oss frem til en studieplan. Den er nå levert til NOKUT.</a:t>
            </a:r>
            <a:r>
              <a:rPr lang="nn-NO"/>
              <a:t> Nasjonalt organ for kvalitet i </a:t>
            </a:r>
            <a:r>
              <a:rPr lang="nn-NO" err="1"/>
              <a:t>utdanningen</a:t>
            </a:r>
            <a:r>
              <a:rPr lang="nn-NO"/>
              <a:t>.</a:t>
            </a:r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0A77AD-B740-4EEC-B021-3A5EC8BABAD1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89926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0A77AD-B740-4EEC-B021-3A5EC8BABAD1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38042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Vi </a:t>
            </a:r>
            <a:r>
              <a:rPr lang="en-GB" err="1"/>
              <a:t>har</a:t>
            </a:r>
            <a:r>
              <a:rPr lang="en-GB"/>
              <a:t> </a:t>
            </a:r>
            <a:r>
              <a:rPr lang="en-GB" err="1"/>
              <a:t>etbalert</a:t>
            </a:r>
            <a:r>
              <a:rPr lang="en-GB"/>
              <a:t> </a:t>
            </a:r>
            <a:r>
              <a:rPr lang="en-GB" err="1"/>
              <a:t>en</a:t>
            </a:r>
            <a:r>
              <a:rPr lang="en-GB"/>
              <a:t> </a:t>
            </a:r>
            <a:r>
              <a:rPr lang="en-GB" err="1"/>
              <a:t>gruppe</a:t>
            </a:r>
            <a:r>
              <a:rPr lang="en-GB"/>
              <a:t> med </a:t>
            </a:r>
            <a:r>
              <a:rPr lang="en-GB" err="1"/>
              <a:t>unge</a:t>
            </a:r>
            <a:r>
              <a:rPr lang="en-GB"/>
              <a:t> </a:t>
            </a:r>
            <a:r>
              <a:rPr lang="en-GB" err="1"/>
              <a:t>sivilingeniører</a:t>
            </a:r>
            <a:r>
              <a:rPr lang="en-GB"/>
              <a:t> </a:t>
            </a:r>
            <a:r>
              <a:rPr lang="en-GB" err="1"/>
              <a:t>og</a:t>
            </a:r>
            <a:r>
              <a:rPr lang="en-GB"/>
              <a:t> </a:t>
            </a:r>
            <a:r>
              <a:rPr lang="en-GB" err="1"/>
              <a:t>phd’er</a:t>
            </a:r>
            <a:r>
              <a:rPr lang="en-GB"/>
              <a:t> </a:t>
            </a:r>
            <a:r>
              <a:rPr lang="en-GB" err="1"/>
              <a:t>fra</a:t>
            </a:r>
            <a:r>
              <a:rPr lang="en-GB"/>
              <a:t> </a:t>
            </a:r>
            <a:r>
              <a:rPr lang="en-GB" err="1"/>
              <a:t>UiA</a:t>
            </a:r>
            <a:r>
              <a:rPr lang="en-GB"/>
              <a:t> </a:t>
            </a:r>
            <a:r>
              <a:rPr lang="en-GB" err="1"/>
              <a:t>og</a:t>
            </a:r>
            <a:r>
              <a:rPr lang="en-GB"/>
              <a:t> </a:t>
            </a:r>
            <a:r>
              <a:rPr lang="en-GB" err="1"/>
              <a:t>våre</a:t>
            </a:r>
            <a:r>
              <a:rPr lang="en-GB"/>
              <a:t> </a:t>
            </a:r>
            <a:r>
              <a:rPr lang="en-GB" err="1"/>
              <a:t>medlemsbedrifter</a:t>
            </a:r>
            <a:r>
              <a:rPr lang="en-GB"/>
              <a:t>. Denne </a:t>
            </a:r>
            <a:r>
              <a:rPr lang="en-GB" err="1"/>
              <a:t>gruppen</a:t>
            </a:r>
            <a:r>
              <a:rPr lang="en-GB"/>
              <a:t> </a:t>
            </a:r>
            <a:r>
              <a:rPr lang="en-GB" err="1"/>
              <a:t>er</a:t>
            </a:r>
            <a:r>
              <a:rPr lang="en-GB"/>
              <a:t> </a:t>
            </a:r>
            <a:r>
              <a:rPr lang="en-GB" err="1"/>
              <a:t>laget</a:t>
            </a:r>
            <a:r>
              <a:rPr lang="en-GB"/>
              <a:t> for å </a:t>
            </a:r>
            <a:r>
              <a:rPr lang="en-GB" err="1"/>
              <a:t>utfordre</a:t>
            </a:r>
            <a:r>
              <a:rPr lang="en-GB"/>
              <a:t> et </a:t>
            </a:r>
            <a:r>
              <a:rPr lang="en-GB" err="1"/>
              <a:t>etablert</a:t>
            </a:r>
            <a:r>
              <a:rPr lang="en-GB"/>
              <a:t> </a:t>
            </a:r>
            <a:r>
              <a:rPr lang="en-GB" err="1"/>
              <a:t>tankesett</a:t>
            </a:r>
            <a:r>
              <a:rPr lang="en-GB"/>
              <a:t> I </a:t>
            </a:r>
            <a:r>
              <a:rPr lang="en-GB" err="1"/>
              <a:t>en</a:t>
            </a:r>
            <a:r>
              <a:rPr lang="en-GB"/>
              <a:t> industry med </a:t>
            </a:r>
            <a:r>
              <a:rPr lang="en-GB" err="1"/>
              <a:t>lang</a:t>
            </a:r>
            <a:r>
              <a:rPr lang="en-GB"/>
              <a:t> </a:t>
            </a:r>
            <a:r>
              <a:rPr lang="en-GB" err="1"/>
              <a:t>fartstid</a:t>
            </a:r>
            <a:r>
              <a:rPr lang="en-GB"/>
              <a:t>.</a:t>
            </a:r>
          </a:p>
          <a:p>
            <a:r>
              <a:rPr lang="en-GB" err="1"/>
              <a:t>Gruppens</a:t>
            </a:r>
            <a:r>
              <a:rPr lang="en-GB"/>
              <a:t> mandate </a:t>
            </a:r>
            <a:r>
              <a:rPr lang="en-GB" err="1"/>
              <a:t>er</a:t>
            </a:r>
            <a:r>
              <a:rPr lang="en-GB"/>
              <a:t> å </a:t>
            </a:r>
            <a:r>
              <a:rPr lang="en-GB" err="1"/>
              <a:t>være</a:t>
            </a:r>
            <a:r>
              <a:rPr lang="en-GB"/>
              <a:t> </a:t>
            </a:r>
            <a:r>
              <a:rPr lang="en-GB" err="1"/>
              <a:t>utfordrere</a:t>
            </a:r>
            <a:r>
              <a:rPr lang="en-GB"/>
              <a:t>, </a:t>
            </a:r>
            <a:r>
              <a:rPr lang="en-GB" err="1"/>
              <a:t>speidere</a:t>
            </a:r>
            <a:r>
              <a:rPr lang="en-GB"/>
              <a:t> </a:t>
            </a:r>
            <a:r>
              <a:rPr lang="en-GB" err="1"/>
              <a:t>etter</a:t>
            </a:r>
            <a:r>
              <a:rPr lang="en-GB"/>
              <a:t> </a:t>
            </a:r>
            <a:r>
              <a:rPr lang="en-GB" err="1"/>
              <a:t>megatrender</a:t>
            </a:r>
            <a:r>
              <a:rPr lang="en-GB"/>
              <a:t>, </a:t>
            </a:r>
            <a:r>
              <a:rPr lang="en-GB" err="1"/>
              <a:t>teknologisk</a:t>
            </a:r>
            <a:r>
              <a:rPr lang="en-GB"/>
              <a:t> </a:t>
            </a:r>
            <a:r>
              <a:rPr lang="en-GB" err="1"/>
              <a:t>utvikling</a:t>
            </a:r>
            <a:r>
              <a:rPr lang="en-GB"/>
              <a:t>.</a:t>
            </a:r>
          </a:p>
          <a:p>
            <a:r>
              <a:rPr lang="en-GB" err="1"/>
              <a:t>Deltakerne</a:t>
            </a:r>
            <a:r>
              <a:rPr lang="en-GB"/>
              <a:t> </a:t>
            </a:r>
            <a:r>
              <a:rPr lang="en-GB" err="1"/>
              <a:t>må</a:t>
            </a:r>
            <a:r>
              <a:rPr lang="en-GB"/>
              <a:t> ha </a:t>
            </a:r>
            <a:r>
              <a:rPr lang="en-GB" err="1"/>
              <a:t>høyere</a:t>
            </a:r>
            <a:r>
              <a:rPr lang="en-GB"/>
              <a:t> </a:t>
            </a:r>
            <a:r>
              <a:rPr lang="en-GB" err="1"/>
              <a:t>utdanning</a:t>
            </a:r>
            <a:r>
              <a:rPr lang="en-GB"/>
              <a:t> </a:t>
            </a:r>
            <a:r>
              <a:rPr lang="en-GB" err="1"/>
              <a:t>på</a:t>
            </a:r>
            <a:r>
              <a:rPr lang="en-GB"/>
              <a:t> </a:t>
            </a:r>
            <a:r>
              <a:rPr lang="en-GB" err="1"/>
              <a:t>masternivå</a:t>
            </a:r>
            <a:r>
              <a:rPr lang="en-GB"/>
              <a:t> </a:t>
            </a:r>
            <a:r>
              <a:rPr lang="en-GB" err="1"/>
              <a:t>og</a:t>
            </a:r>
            <a:r>
              <a:rPr lang="en-GB"/>
              <a:t> </a:t>
            </a:r>
            <a:r>
              <a:rPr lang="en-GB" err="1"/>
              <a:t>være</a:t>
            </a:r>
            <a:r>
              <a:rPr lang="en-GB"/>
              <a:t> under 38 </a:t>
            </a:r>
            <a:r>
              <a:rPr lang="en-GB" err="1"/>
              <a:t>år</a:t>
            </a:r>
            <a:r>
              <a:rPr lang="en-GB"/>
              <a:t>.</a:t>
            </a: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0A77AD-B740-4EEC-B021-3A5EC8BABAD1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80439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0A77AD-B740-4EEC-B021-3A5EC8BABAD1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41088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7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7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Master" Target="../slideMasters/slideMaster7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Master" Target="../slideMasters/slideMaster7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7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Master" Target="../slideMasters/slideMaster7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Master" Target="../slideMasters/slideMaster7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Master" Target="../slideMasters/slideMaster7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Master" Target="../slideMasters/slideMaster7.xml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64.png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8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8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Master" Target="../slideMasters/slideMaster8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Master" Target="../slideMasters/slideMaster8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Master" Target="../slideMasters/slideMaster8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Master" Target="../slideMasters/slideMaster8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8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Master" Target="../slideMasters/slideMaster8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2.png"/><Relationship Id="rId1" Type="http://schemas.openxmlformats.org/officeDocument/2006/relationships/slideMaster" Target="../slideMasters/slideMaster8.xml"/></Relationships>
</file>

<file path=ppt/slideLayouts/_rels/slideLayout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Master" Target="../slideMasters/slideMaster8.xml"/></Relationships>
</file>

<file path=ppt/slideLayouts/_rels/slideLayout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Master" Target="../slideMasters/slideMaster8.xml"/></Relationships>
</file>

<file path=ppt/slideLayouts/_rels/slideLayout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8.xml"/></Relationships>
</file>

<file path=ppt/slideLayouts/_rels/slideLayout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Master" Target="../slideMasters/slideMaster8.xml"/></Relationships>
</file>

<file path=ppt/slideLayouts/_rels/slideLayout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Master" Target="../slideMasters/slideMaster8.xml"/></Relationships>
</file>

<file path=ppt/slideLayouts/_rels/slideLayout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Master" Target="../slideMasters/slideMaster8.xml"/></Relationships>
</file>

<file path=ppt/slideLayouts/_rels/slideLayout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Master" Target="../slideMasters/slideMaster8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2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Layouts/_rels/slideLayout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24.png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9.xml"/></Relationships>
</file>

<file path=ppt/slideLayouts/_rels/slideLayout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9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9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9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9.xml"/></Relationships>
</file>

<file path=ppt/slideLayouts/_rels/slideLayout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9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9.xml"/></Relationships>
</file>

<file path=ppt/slideLayouts/_rels/slideLayout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9.xml"/></Relationships>
</file>

<file path=ppt/slideLayouts/_rels/slideLayout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9.xml"/></Relationships>
</file>

<file path=ppt/slideLayouts/_rels/slideLayout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Master" Target="../slideMasters/slideMaster9.xml"/></Relationships>
</file>

<file path=ppt/slideLayouts/_rels/slideLayout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Master" Target="../slideMasters/slideMaster9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9.xml"/></Relationships>
</file>

<file path=ppt/slideLayouts/_rels/slideLayout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Master" Target="../slideMasters/slideMaster9.xml"/></Relationships>
</file>

<file path=ppt/slideLayouts/_rels/slideLayout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Master" Target="../slideMasters/slideMaster9.xml"/></Relationships>
</file>

<file path=ppt/slideLayouts/_rels/slideLayout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9.xml"/></Relationships>
</file>

<file path=ppt/slideLayouts/_rels/slideLayout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9.xml"/></Relationships>
</file>

<file path=ppt/slideLayouts/_rels/slideLayout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9.xml"/></Relationships>
</file>

<file path=ppt/slideLayouts/_rels/slideLayout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9.xml"/></Relationships>
</file>

<file path=ppt/slideLayouts/_rels/slideLayout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9.xml"/></Relationships>
</file>

<file path=ppt/slideLayouts/_rels/slideLayout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9.xml"/></Relationships>
</file>

<file path=ppt/slideLayouts/_rels/slideLayout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21.png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10.xml"/></Relationships>
</file>

<file path=ppt/slideLayouts/_rels/slideLayout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0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Master" Target="../slideMasters/slideMaster10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Master" Target="../slideMasters/slideMaster10.xml"/></Relationships>
</file>

<file path=ppt/slideLayouts/_rels/slideLayout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Master" Target="../slideMasters/slideMaster10.xml"/></Relationships>
</file>

<file path=ppt/slideLayouts/_rels/slideLayout2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64.png"/></Relationships>
</file>

<file path=ppt/slideLayouts/_rels/slideLayout2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11.xml"/></Relationships>
</file>

<file path=ppt/slideLayouts/_rels/slideLayout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11.xml"/></Relationships>
</file>

<file path=ppt/slideLayouts/_rels/slideLayout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Master" Target="../slideMasters/slideMaster11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Master" Target="../slideMasters/slideMaster11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Master" Target="../slideMasters/slideMaster11.xml"/></Relationships>
</file>

<file path=ppt/slideLayouts/_rels/slideLayout2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Master" Target="../slideMasters/slideMaster11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11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Master" Target="../slideMasters/slideMaster11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3.png"/><Relationship Id="rId1" Type="http://schemas.openxmlformats.org/officeDocument/2006/relationships/slideMaster" Target="../slideMasters/slideMaster11.xml"/></Relationships>
</file>

<file path=ppt/slideLayouts/_rels/slideLayout2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Master" Target="../slideMasters/slideMaster11.xml"/></Relationships>
</file>

<file path=ppt/slideLayouts/_rels/slideLayout2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Master" Target="../slideMasters/slideMaster1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11.xml"/></Relationships>
</file>

<file path=ppt/slideLayouts/_rels/slideLayout2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Master" Target="../slideMasters/slideMaster11.xml"/></Relationships>
</file>

<file path=ppt/slideLayouts/_rels/slideLayout2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Master" Target="../slideMasters/slideMaster11.xml"/></Relationships>
</file>

<file path=ppt/slideLayouts/_rels/slideLayout2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Master" Target="../slideMasters/slideMaster11.xml"/></Relationships>
</file>

<file path=ppt/slideLayouts/_rels/slideLayout2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Master" Target="../slideMasters/slideMaster11.xml"/></Relationships>
</file>

<file path=ppt/slideLayouts/_rels/slideLayout2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73.png"/><Relationship Id="rId1" Type="http://schemas.openxmlformats.org/officeDocument/2006/relationships/slideMaster" Target="../slideMasters/slideMaster11.xml"/><Relationship Id="rId5" Type="http://schemas.openxmlformats.org/officeDocument/2006/relationships/image" Target="../media/image71.png"/><Relationship Id="rId4" Type="http://schemas.openxmlformats.org/officeDocument/2006/relationships/image" Target="../media/image80.png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12.xml"/></Relationships>
</file>

<file path=ppt/slideLayouts/_rels/slideLayout2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2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Master" Target="../slideMasters/slideMaster12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12.xml"/></Relationships>
</file>

<file path=ppt/slideLayouts/_rels/slideLayout2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Master" Target="../slideMasters/slideMaster12.xml"/></Relationships>
</file>

<file path=ppt/slideLayouts/_rels/slideLayout2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Master" Target="../slideMasters/slideMaster12.xml"/></Relationships>
</file>

<file path=ppt/slideLayouts/_rels/slideLayout2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1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1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2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1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1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7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0.png"/></Relationships>
</file>

<file path=ppt/slideLayouts/_rels/slideLayout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20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2.png"/><Relationship Id="rId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image" Target="../media/image19.png"/><Relationship Id="rId9" Type="http://schemas.openxmlformats.org/officeDocument/2006/relationships/image" Target="../media/image10.png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24.png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21.png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24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7301B54-85CA-4A31-B744-EAEAABC419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0F0DC50C-51FE-4CEB-9792-B7EF8A8081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en-US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B83F2F77-981F-4F04-A67D-59C1DA50B6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8DA21-FFA9-442F-B1CF-4BDA917DEC1B}" type="datetimeFigureOut">
              <a:rPr lang="en-US" smtClean="0"/>
              <a:t>11/22/2018</a:t>
            </a:fld>
            <a:endParaRPr lang="en-US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5F488CF7-6350-4B68-932E-716D686A8C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92F849D-DFC8-49E6-89AE-E2064D6D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EB3C5-ABF1-4167-9B69-64D49330B6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6265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448E52D-6FD6-4217-9401-CB12E3D061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4D1874EE-0372-494F-B438-F8E45AE7A5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6ECA9A7B-7A0F-4484-9977-98CF39621E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8DA21-FFA9-442F-B1CF-4BDA917DEC1B}" type="datetimeFigureOut">
              <a:rPr lang="en-US" smtClean="0"/>
              <a:t>11/22/2018</a:t>
            </a:fld>
            <a:endParaRPr lang="en-US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17C0069C-47CA-4985-AF72-BD9BBE8368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58CC41F-350B-4008-A160-0340CDF2BF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EB3C5-ABF1-4167-9B69-64D49330B6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066025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8" name="Plassholder for tekst 7"/>
          <p:cNvSpPr>
            <a:spLocks noGrp="1"/>
          </p:cNvSpPr>
          <p:nvPr>
            <p:ph type="body" sz="quarter" idx="12"/>
          </p:nvPr>
        </p:nvSpPr>
        <p:spPr>
          <a:xfrm>
            <a:off x="1704622" y="2328334"/>
            <a:ext cx="9877777" cy="3216805"/>
          </a:xfrm>
        </p:spPr>
        <p:txBody>
          <a:bodyPr>
            <a:noAutofit/>
          </a:bodyPr>
          <a:lstStyle>
            <a:lvl1pPr marL="0" indent="0">
              <a:buNone/>
              <a:defRPr sz="2800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>
              <a:buNone/>
              <a:defRPr sz="2800">
                <a:solidFill>
                  <a:schemeClr val="bg1">
                    <a:lumMod val="65000"/>
                  </a:schemeClr>
                </a:solidFill>
              </a:defRPr>
            </a:lvl2pPr>
            <a:lvl3pPr marL="914400" indent="0">
              <a:buNone/>
              <a:defRPr sz="2800">
                <a:solidFill>
                  <a:schemeClr val="bg1">
                    <a:lumMod val="65000"/>
                  </a:schemeClr>
                </a:solidFill>
              </a:defRPr>
            </a:lvl3pPr>
            <a:lvl4pPr marL="1371600" indent="0">
              <a:buNone/>
              <a:defRPr sz="2800">
                <a:solidFill>
                  <a:schemeClr val="bg1">
                    <a:lumMod val="65000"/>
                  </a:schemeClr>
                </a:solidFill>
              </a:defRPr>
            </a:lvl4pPr>
            <a:lvl5pPr marL="1828800" indent="0">
              <a:buNone/>
              <a:defRPr sz="2800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372891967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ndeling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69244" y="4406901"/>
            <a:ext cx="10758312" cy="12065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69244" y="1185334"/>
            <a:ext cx="10758312" cy="322156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7867740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812799" y="2624668"/>
            <a:ext cx="5271911" cy="2929467"/>
          </a:xfrm>
        </p:spPr>
        <p:txBody>
          <a:bodyPr/>
          <a:lstStyle>
            <a:lvl1pPr>
              <a:defRPr sz="2800">
                <a:solidFill>
                  <a:srgbClr val="7B964C"/>
                </a:solidFill>
              </a:defRPr>
            </a:lvl1pPr>
            <a:lvl2pPr>
              <a:defRPr sz="2400">
                <a:solidFill>
                  <a:srgbClr val="7B964C"/>
                </a:solidFill>
              </a:defRPr>
            </a:lvl2pPr>
            <a:lvl3pPr>
              <a:defRPr sz="2000">
                <a:solidFill>
                  <a:srgbClr val="7B964C"/>
                </a:solidFill>
              </a:defRPr>
            </a:lvl3pPr>
            <a:lvl4pPr>
              <a:defRPr sz="1800">
                <a:solidFill>
                  <a:srgbClr val="7B964C"/>
                </a:solidFill>
              </a:defRPr>
            </a:lvl4pPr>
            <a:lvl5pPr>
              <a:defRPr sz="1800">
                <a:solidFill>
                  <a:srgbClr val="7B964C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400800" y="2624668"/>
            <a:ext cx="5271909" cy="2929466"/>
          </a:xfrm>
        </p:spPr>
        <p:txBody>
          <a:bodyPr/>
          <a:lstStyle>
            <a:lvl1pPr>
              <a:defRPr sz="2800">
                <a:solidFill>
                  <a:srgbClr val="7B964C"/>
                </a:solidFill>
              </a:defRPr>
            </a:lvl1pPr>
            <a:lvl2pPr>
              <a:defRPr sz="2400">
                <a:solidFill>
                  <a:srgbClr val="7B964C"/>
                </a:solidFill>
              </a:defRPr>
            </a:lvl2pPr>
            <a:lvl3pPr>
              <a:defRPr sz="2000">
                <a:solidFill>
                  <a:srgbClr val="7B964C"/>
                </a:solidFill>
              </a:defRPr>
            </a:lvl3pPr>
            <a:lvl4pPr>
              <a:defRPr sz="1800">
                <a:solidFill>
                  <a:srgbClr val="7B964C"/>
                </a:solidFill>
              </a:defRPr>
            </a:lvl4pPr>
            <a:lvl5pPr>
              <a:defRPr sz="1800">
                <a:solidFill>
                  <a:srgbClr val="7B964C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7100051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12800" y="2382837"/>
            <a:ext cx="5271909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C0C0C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812799" y="3022599"/>
            <a:ext cx="5271911" cy="255693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6423377" y="2402417"/>
            <a:ext cx="5271912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1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6423377" y="3022600"/>
            <a:ext cx="5271912" cy="255693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1192310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8" name="Plassholder for bilde 6"/>
          <p:cNvSpPr>
            <a:spLocks noGrp="1"/>
          </p:cNvSpPr>
          <p:nvPr>
            <p:ph type="pic" sz="quarter" idx="13"/>
          </p:nvPr>
        </p:nvSpPr>
        <p:spPr>
          <a:xfrm>
            <a:off x="4620922" y="3056468"/>
            <a:ext cx="3360325" cy="2506133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nb-NO"/>
              <a:t>Klikk ikonet for å legge til et bilde</a:t>
            </a:r>
          </a:p>
        </p:txBody>
      </p:sp>
      <p:sp>
        <p:nvSpPr>
          <p:cNvPr id="10" name="Plassholder for bilde 6"/>
          <p:cNvSpPr>
            <a:spLocks noGrp="1"/>
          </p:cNvSpPr>
          <p:nvPr>
            <p:ph type="pic" sz="quarter" idx="14"/>
          </p:nvPr>
        </p:nvSpPr>
        <p:spPr>
          <a:xfrm>
            <a:off x="8346255" y="3056468"/>
            <a:ext cx="3360325" cy="2506133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/>
            </a:lvl1pPr>
          </a:lstStyle>
          <a:p>
            <a:r>
              <a:rPr lang="nb-NO"/>
              <a:t>Klikk ikonet for å legge til et bilde</a:t>
            </a:r>
          </a:p>
        </p:txBody>
      </p:sp>
      <p:sp>
        <p:nvSpPr>
          <p:cNvPr id="11" name="Plassholder for bilde 6"/>
          <p:cNvSpPr>
            <a:spLocks noGrp="1"/>
          </p:cNvSpPr>
          <p:nvPr>
            <p:ph type="pic" sz="quarter" idx="15"/>
          </p:nvPr>
        </p:nvSpPr>
        <p:spPr>
          <a:xfrm>
            <a:off x="812800" y="3056468"/>
            <a:ext cx="3360325" cy="2506133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nb-NO"/>
              <a:t>Klikk ikonet for å legge til et bilde</a:t>
            </a:r>
          </a:p>
        </p:txBody>
      </p:sp>
      <p:sp>
        <p:nvSpPr>
          <p:cNvPr id="12" name="Plassholder for bilde 6"/>
          <p:cNvSpPr>
            <a:spLocks noGrp="1"/>
          </p:cNvSpPr>
          <p:nvPr>
            <p:ph type="pic" sz="quarter" idx="16"/>
          </p:nvPr>
        </p:nvSpPr>
        <p:spPr>
          <a:xfrm>
            <a:off x="812800" y="397935"/>
            <a:ext cx="3360325" cy="2506133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nb-NO"/>
              <a:t>Klikk ikonet for å legge til et bilde</a:t>
            </a:r>
          </a:p>
        </p:txBody>
      </p:sp>
      <p:sp>
        <p:nvSpPr>
          <p:cNvPr id="13" name="Plassholder for bilde 6"/>
          <p:cNvSpPr>
            <a:spLocks noGrp="1"/>
          </p:cNvSpPr>
          <p:nvPr>
            <p:ph type="pic" sz="quarter" idx="17"/>
          </p:nvPr>
        </p:nvSpPr>
        <p:spPr>
          <a:xfrm>
            <a:off x="4620922" y="397935"/>
            <a:ext cx="3360325" cy="2506133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nb-NO"/>
              <a:t>Klikk ikonet for å legge til et bilde</a:t>
            </a:r>
          </a:p>
        </p:txBody>
      </p:sp>
      <p:sp>
        <p:nvSpPr>
          <p:cNvPr id="14" name="Plassholder for bilde 6"/>
          <p:cNvSpPr>
            <a:spLocks noGrp="1"/>
          </p:cNvSpPr>
          <p:nvPr>
            <p:ph type="pic" sz="quarter" idx="18"/>
          </p:nvPr>
        </p:nvSpPr>
        <p:spPr>
          <a:xfrm>
            <a:off x="8346255" y="397935"/>
            <a:ext cx="3360325" cy="2506133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nb-NO"/>
              <a:t>Klikk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1207412071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e 8" descr="Eyde_pp_slide_s_Side_13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3897" y="0"/>
            <a:ext cx="12353265" cy="6903590"/>
          </a:xfrm>
          <a:prstGeom prst="rect">
            <a:avLst/>
          </a:prstGeom>
        </p:spPr>
      </p:pic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8" name="Plassholder for innhold 7"/>
          <p:cNvSpPr>
            <a:spLocks noGrp="1"/>
          </p:cNvSpPr>
          <p:nvPr>
            <p:ph sz="quarter" idx="12"/>
          </p:nvPr>
        </p:nvSpPr>
        <p:spPr>
          <a:xfrm>
            <a:off x="857957" y="660400"/>
            <a:ext cx="10825340" cy="4902200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919258314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01511" y="1489074"/>
            <a:ext cx="3819173" cy="678392"/>
          </a:xfrm>
        </p:spPr>
        <p:txBody>
          <a:bodyPr anchor="b"/>
          <a:lstStyle>
            <a:lvl1pPr algn="l">
              <a:defRPr sz="2000" b="1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766733" y="1489075"/>
            <a:ext cx="6815667" cy="4081993"/>
          </a:xfrm>
        </p:spPr>
        <p:txBody>
          <a:bodyPr/>
          <a:lstStyle>
            <a:lvl1pPr>
              <a:defRPr sz="3200">
                <a:solidFill>
                  <a:schemeClr val="accent6"/>
                </a:solidFill>
              </a:defRPr>
            </a:lvl1pPr>
            <a:lvl2pPr>
              <a:defRPr sz="2800">
                <a:solidFill>
                  <a:schemeClr val="accent6"/>
                </a:solidFill>
              </a:defRPr>
            </a:lvl2pPr>
            <a:lvl3pPr>
              <a:defRPr sz="2400">
                <a:solidFill>
                  <a:schemeClr val="accent6"/>
                </a:solidFill>
              </a:defRPr>
            </a:lvl3pPr>
            <a:lvl4pPr>
              <a:defRPr sz="2000">
                <a:solidFill>
                  <a:schemeClr val="accent6"/>
                </a:solidFill>
              </a:defRPr>
            </a:lvl4pPr>
            <a:lvl5pPr>
              <a:defRPr sz="2000">
                <a:solidFill>
                  <a:schemeClr val="accent6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01511" y="2159001"/>
            <a:ext cx="3819173" cy="3412067"/>
          </a:xfrm>
        </p:spPr>
        <p:txBody>
          <a:bodyPr/>
          <a:lstStyle>
            <a:lvl1pPr marL="0" indent="0">
              <a:buNone/>
              <a:defRPr sz="1400">
                <a:solidFill>
                  <a:srgbClr val="A1A1A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1533025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2449690" y="4800600"/>
            <a:ext cx="7255228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891823" y="612775"/>
            <a:ext cx="10679288" cy="4114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ikonet for å legge til et bilde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2449690" y="5367338"/>
            <a:ext cx="7255228" cy="296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90758743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e 8" descr="Eyde_slide_blaa_front_monster_trnsp.png"/>
          <p:cNvPicPr>
            <a:picLocks noChangeAspect="1"/>
          </p:cNvPicPr>
          <p:nvPr userDrawn="1"/>
        </p:nvPicPr>
        <p:blipFill>
          <a:blip r:embed="rId2" cstate="screen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12799" y="880533"/>
            <a:ext cx="10927644" cy="3522136"/>
          </a:xfrm>
        </p:spPr>
        <p:txBody>
          <a:bodyPr>
            <a:noAutofit/>
          </a:bodyPr>
          <a:lstStyle>
            <a:lvl1pPr>
              <a:defRPr sz="88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tekst 7"/>
          <p:cNvSpPr>
            <a:spLocks noGrp="1"/>
          </p:cNvSpPr>
          <p:nvPr>
            <p:ph type="body" sz="quarter" idx="13"/>
          </p:nvPr>
        </p:nvSpPr>
        <p:spPr>
          <a:xfrm>
            <a:off x="1761067" y="4402669"/>
            <a:ext cx="4391377" cy="1210734"/>
          </a:xfrm>
        </p:spPr>
        <p:txBody>
          <a:bodyPr>
            <a:noAutofit/>
          </a:bodyPr>
          <a:lstStyle>
            <a:lvl1pPr marL="0" indent="0" algn="r">
              <a:buNone/>
              <a:defRPr sz="1600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 algn="r">
              <a:buNone/>
              <a:defRPr sz="1600">
                <a:solidFill>
                  <a:schemeClr val="bg1">
                    <a:lumMod val="65000"/>
                  </a:schemeClr>
                </a:solidFill>
              </a:defRPr>
            </a:lvl2pPr>
            <a:lvl3pPr marL="914400" indent="0" algn="r">
              <a:buNone/>
              <a:defRPr sz="1600">
                <a:solidFill>
                  <a:schemeClr val="bg1">
                    <a:lumMod val="65000"/>
                  </a:schemeClr>
                </a:solidFill>
              </a:defRPr>
            </a:lvl3pPr>
            <a:lvl4pPr marL="1371600" indent="0" algn="r">
              <a:buNone/>
              <a:defRPr sz="1600">
                <a:solidFill>
                  <a:schemeClr val="bg1">
                    <a:lumMod val="65000"/>
                  </a:schemeClr>
                </a:solidFill>
              </a:defRPr>
            </a:lvl4pPr>
            <a:lvl5pPr marL="1828800" indent="0" algn="r">
              <a:buNone/>
              <a:defRPr sz="1600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1" name="Plassholder for tekst 7"/>
          <p:cNvSpPr>
            <a:spLocks noGrp="1"/>
          </p:cNvSpPr>
          <p:nvPr>
            <p:ph type="body" sz="quarter" idx="14"/>
          </p:nvPr>
        </p:nvSpPr>
        <p:spPr>
          <a:xfrm>
            <a:off x="7349066" y="4411136"/>
            <a:ext cx="4391377" cy="1210734"/>
          </a:xfrm>
        </p:spPr>
        <p:txBody>
          <a:bodyPr>
            <a:noAutofit/>
          </a:bodyPr>
          <a:lstStyle>
            <a:lvl1pPr marL="0" indent="0" algn="r">
              <a:buNone/>
              <a:defRPr sz="1600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 algn="r">
              <a:buNone/>
              <a:defRPr sz="1600">
                <a:solidFill>
                  <a:schemeClr val="bg1">
                    <a:lumMod val="65000"/>
                  </a:schemeClr>
                </a:solidFill>
              </a:defRPr>
            </a:lvl2pPr>
            <a:lvl3pPr marL="914400" indent="0" algn="r">
              <a:buNone/>
              <a:defRPr sz="1600">
                <a:solidFill>
                  <a:schemeClr val="bg1">
                    <a:lumMod val="65000"/>
                  </a:schemeClr>
                </a:solidFill>
              </a:defRPr>
            </a:lvl3pPr>
            <a:lvl4pPr marL="1371600" indent="0" algn="r">
              <a:buNone/>
              <a:defRPr sz="1600">
                <a:solidFill>
                  <a:schemeClr val="bg1">
                    <a:lumMod val="65000"/>
                  </a:schemeClr>
                </a:solidFill>
              </a:defRPr>
            </a:lvl4pPr>
            <a:lvl5pPr marL="1828800" indent="0" algn="r">
              <a:buNone/>
              <a:defRPr sz="1600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2528266814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tekst, 2 kolo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8" name="Plassholder for innhold 7"/>
          <p:cNvSpPr>
            <a:spLocks noGrp="1"/>
          </p:cNvSpPr>
          <p:nvPr>
            <p:ph sz="quarter" idx="12"/>
          </p:nvPr>
        </p:nvSpPr>
        <p:spPr>
          <a:xfrm>
            <a:off x="880535" y="1016001"/>
            <a:ext cx="5113867" cy="4555067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9" name="Plassholder for innhold 7"/>
          <p:cNvSpPr>
            <a:spLocks noGrp="1"/>
          </p:cNvSpPr>
          <p:nvPr>
            <p:ph sz="quarter" idx="13"/>
          </p:nvPr>
        </p:nvSpPr>
        <p:spPr>
          <a:xfrm>
            <a:off x="6217944" y="1016001"/>
            <a:ext cx="5475817" cy="4555067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13815922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EA929FFA-29E4-4621-8C98-AB0095A183B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3D850B4E-CADE-4F6C-ACC9-DB55A31642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D02B26E-81AA-4244-8819-D70347F3B1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8DA21-FFA9-442F-B1CF-4BDA917DEC1B}" type="datetimeFigureOut">
              <a:rPr lang="en-US" smtClean="0"/>
              <a:t>11/22/2018</a:t>
            </a:fld>
            <a:endParaRPr lang="en-US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7413E5E5-2A2A-43CC-8C90-48A8E78F08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DCE75233-924F-4643-89B6-99919D676F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EB3C5-ABF1-4167-9B69-64D49330B6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2872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mye tekst, 2 kolo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8" name="Plassholder for innhold 7"/>
          <p:cNvSpPr>
            <a:spLocks noGrp="1"/>
          </p:cNvSpPr>
          <p:nvPr>
            <p:ph sz="quarter" idx="12"/>
          </p:nvPr>
        </p:nvSpPr>
        <p:spPr>
          <a:xfrm>
            <a:off x="880535" y="1540933"/>
            <a:ext cx="5113867" cy="4030134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9" name="Plassholder for innhold 7"/>
          <p:cNvSpPr>
            <a:spLocks noGrp="1"/>
          </p:cNvSpPr>
          <p:nvPr>
            <p:ph sz="quarter" idx="13"/>
          </p:nvPr>
        </p:nvSpPr>
        <p:spPr>
          <a:xfrm>
            <a:off x="6217944" y="1540933"/>
            <a:ext cx="5475817" cy="4030134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Tittel 1"/>
          <p:cNvSpPr>
            <a:spLocks noGrp="1"/>
          </p:cNvSpPr>
          <p:nvPr>
            <p:ph type="title"/>
          </p:nvPr>
        </p:nvSpPr>
        <p:spPr>
          <a:xfrm>
            <a:off x="880535" y="397933"/>
            <a:ext cx="10769600" cy="1143000"/>
          </a:xfrm>
        </p:spPr>
        <p:txBody>
          <a:bodyPr anchor="b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412281424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Inndeling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3" descr="Eyde_slide_blaa_front_monster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2579" y="-8468"/>
            <a:ext cx="12297364" cy="6917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704623" y="1485900"/>
            <a:ext cx="10047111" cy="3534833"/>
          </a:xfrm>
        </p:spPr>
        <p:txBody>
          <a:bodyPr anchor="t">
            <a:normAutofit/>
          </a:bodyPr>
          <a:lstStyle>
            <a:lvl1pPr algn="l">
              <a:defRPr sz="6600" b="1" cap="all">
                <a:solidFill>
                  <a:srgbClr val="FFFFFF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704623" y="5020733"/>
            <a:ext cx="10047111" cy="588435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pic>
        <p:nvPicPr>
          <p:cNvPr id="8" name="Bilde 7" descr="EYDE_footer_slide_blaa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5722968"/>
            <a:ext cx="12203289" cy="1144558"/>
          </a:xfrm>
          <a:prstGeom prst="rect">
            <a:avLst/>
          </a:prstGeom>
        </p:spPr>
      </p:pic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80059029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Eyde_pp_slide_s_Side_09.jp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0665" cy="6858000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8" name="Plassholder for tekst 7"/>
          <p:cNvSpPr>
            <a:spLocks noGrp="1"/>
          </p:cNvSpPr>
          <p:nvPr>
            <p:ph type="body" sz="quarter" idx="12"/>
          </p:nvPr>
        </p:nvSpPr>
        <p:spPr>
          <a:xfrm>
            <a:off x="1749777" y="2328334"/>
            <a:ext cx="9832623" cy="3216805"/>
          </a:xfrm>
        </p:spPr>
        <p:txBody>
          <a:bodyPr>
            <a:noAutofit/>
          </a:bodyPr>
          <a:lstStyle>
            <a:lvl1pPr>
              <a:defRPr sz="2800">
                <a:solidFill>
                  <a:schemeClr val="bg1">
                    <a:lumMod val="65000"/>
                  </a:schemeClr>
                </a:solidFill>
              </a:defRPr>
            </a:lvl1pPr>
            <a:lvl2pPr>
              <a:defRPr sz="2800">
                <a:solidFill>
                  <a:schemeClr val="bg1">
                    <a:lumMod val="65000"/>
                  </a:schemeClr>
                </a:solidFill>
              </a:defRPr>
            </a:lvl2pPr>
            <a:lvl3pPr>
              <a:defRPr sz="2800">
                <a:solidFill>
                  <a:schemeClr val="bg1">
                    <a:lumMod val="65000"/>
                  </a:schemeClr>
                </a:solidFill>
              </a:defRPr>
            </a:lvl3pPr>
            <a:lvl4pPr>
              <a:defRPr sz="2800">
                <a:solidFill>
                  <a:schemeClr val="bg1">
                    <a:lumMod val="65000"/>
                  </a:schemeClr>
                </a:solidFill>
              </a:defRPr>
            </a:lvl4pPr>
            <a:lvl5pPr>
              <a:defRPr sz="2800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3655388323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Eyde_pp_slide_s_Side_11.jp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3871" y="-70608"/>
            <a:ext cx="12316177" cy="6928608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sz="6000">
                <a:solidFill>
                  <a:srgbClr val="0C404D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8" name="Plassholder for tekst 7"/>
          <p:cNvSpPr>
            <a:spLocks noGrp="1"/>
          </p:cNvSpPr>
          <p:nvPr>
            <p:ph type="body" sz="quarter" idx="12"/>
          </p:nvPr>
        </p:nvSpPr>
        <p:spPr>
          <a:xfrm>
            <a:off x="1682043" y="2328334"/>
            <a:ext cx="9900356" cy="3216805"/>
          </a:xfrm>
        </p:spPr>
        <p:txBody>
          <a:bodyPr>
            <a:noAutofit/>
          </a:bodyPr>
          <a:lstStyle>
            <a:lvl1pPr marL="0" indent="0">
              <a:buNone/>
              <a:defRPr sz="2800">
                <a:solidFill>
                  <a:srgbClr val="0C404D"/>
                </a:solidFill>
              </a:defRPr>
            </a:lvl1pPr>
            <a:lvl2pPr marL="457200" indent="0">
              <a:buNone/>
              <a:defRPr sz="2800">
                <a:solidFill>
                  <a:srgbClr val="0C404D"/>
                </a:solidFill>
              </a:defRPr>
            </a:lvl2pPr>
            <a:lvl3pPr marL="914400" indent="0">
              <a:buNone/>
              <a:defRPr sz="2800">
                <a:solidFill>
                  <a:srgbClr val="0C404D"/>
                </a:solidFill>
              </a:defRPr>
            </a:lvl3pPr>
            <a:lvl4pPr marL="1371600" indent="0">
              <a:buNone/>
              <a:defRPr sz="2800">
                <a:solidFill>
                  <a:srgbClr val="0C404D"/>
                </a:solidFill>
              </a:defRPr>
            </a:lvl4pPr>
            <a:lvl5pPr marL="1828800" indent="0">
              <a:buNone/>
              <a:defRPr sz="2800">
                <a:solidFill>
                  <a:srgbClr val="0C404D"/>
                </a:solidFill>
              </a:defRPr>
            </a:lvl5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886447674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4" descr="EYDE_slides_123.png"/>
          <p:cNvPicPr>
            <a:picLocks noChangeAspect="1"/>
          </p:cNvPicPr>
          <p:nvPr userDrawn="1"/>
        </p:nvPicPr>
        <p:blipFill>
          <a:blip r:embed="rId2">
            <a:alphaModFix amt="8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728663"/>
            <a:ext cx="12200467" cy="646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>
                    <a:alpha val="82001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12800" y="977365"/>
            <a:ext cx="10769600" cy="1143000"/>
          </a:xfrm>
        </p:spPr>
        <p:txBody>
          <a:bodyPr>
            <a:no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8" name="Plassholder for tekst 7"/>
          <p:cNvSpPr>
            <a:spLocks noGrp="1"/>
          </p:cNvSpPr>
          <p:nvPr>
            <p:ph type="body" sz="quarter" idx="12"/>
          </p:nvPr>
        </p:nvSpPr>
        <p:spPr>
          <a:xfrm>
            <a:off x="1817511" y="2328334"/>
            <a:ext cx="6750757" cy="3216805"/>
          </a:xfrm>
        </p:spPr>
        <p:txBody>
          <a:bodyPr>
            <a:noAutofit/>
          </a:bodyPr>
          <a:lstStyle>
            <a:lvl1pPr marL="0" indent="0">
              <a:buNone/>
              <a:defRPr sz="2800" b="1">
                <a:solidFill>
                  <a:srgbClr val="626262"/>
                </a:solidFill>
              </a:defRPr>
            </a:lvl1pPr>
            <a:lvl2pPr marL="457200" indent="0">
              <a:buNone/>
              <a:defRPr sz="2800">
                <a:solidFill>
                  <a:srgbClr val="626262"/>
                </a:solidFill>
              </a:defRPr>
            </a:lvl2pPr>
            <a:lvl3pPr marL="914400" indent="0">
              <a:buNone/>
              <a:defRPr sz="2800">
                <a:solidFill>
                  <a:srgbClr val="626262"/>
                </a:solidFill>
              </a:defRPr>
            </a:lvl3pPr>
            <a:lvl4pPr marL="1371600" indent="0">
              <a:buNone/>
              <a:defRPr sz="2800">
                <a:solidFill>
                  <a:srgbClr val="626262"/>
                </a:solidFill>
              </a:defRPr>
            </a:lvl4pPr>
            <a:lvl5pPr marL="1828800" indent="0">
              <a:buNone/>
              <a:defRPr sz="2800">
                <a:solidFill>
                  <a:srgbClr val="FFFFFF"/>
                </a:solidFill>
              </a:defRPr>
            </a:lvl5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1189346667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 descr="Eyde_slide_blaa_hvit_bakgrunn4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6934"/>
            <a:ext cx="12293600" cy="6858000"/>
          </a:xfrm>
          <a:prstGeom prst="rect">
            <a:avLst/>
          </a:prstGeom>
        </p:spPr>
      </p:pic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8" name="Plassholder for tekst 7"/>
          <p:cNvSpPr>
            <a:spLocks noGrp="1"/>
          </p:cNvSpPr>
          <p:nvPr>
            <p:ph type="body" sz="quarter" idx="12"/>
          </p:nvPr>
        </p:nvSpPr>
        <p:spPr>
          <a:xfrm>
            <a:off x="1591733" y="2328334"/>
            <a:ext cx="9990667" cy="3216805"/>
          </a:xfrm>
        </p:spPr>
        <p:txBody>
          <a:bodyPr>
            <a:noAutofit/>
          </a:bodyPr>
          <a:lstStyle>
            <a:lvl1pPr marL="0" indent="0">
              <a:buNone/>
              <a:defRPr sz="2800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>
              <a:buNone/>
              <a:defRPr sz="2800">
                <a:solidFill>
                  <a:schemeClr val="bg1">
                    <a:lumMod val="65000"/>
                  </a:schemeClr>
                </a:solidFill>
              </a:defRPr>
            </a:lvl2pPr>
            <a:lvl3pPr marL="914400" indent="0">
              <a:buNone/>
              <a:defRPr sz="2800">
                <a:solidFill>
                  <a:schemeClr val="bg1">
                    <a:lumMod val="65000"/>
                  </a:schemeClr>
                </a:solidFill>
              </a:defRPr>
            </a:lvl3pPr>
            <a:lvl4pPr marL="1371600" indent="0">
              <a:buNone/>
              <a:defRPr sz="2800">
                <a:solidFill>
                  <a:schemeClr val="bg1">
                    <a:lumMod val="65000"/>
                  </a:schemeClr>
                </a:solidFill>
              </a:defRPr>
            </a:lvl4pPr>
            <a:lvl5pPr marL="1828800" indent="0">
              <a:buNone/>
              <a:defRPr sz="2800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166278498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EYDE_slide_blue_photo_E_hand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4901" y="-118534"/>
            <a:ext cx="12296900" cy="6976533"/>
          </a:xfrm>
          <a:prstGeom prst="rect">
            <a:avLst/>
          </a:prstGeom>
        </p:spPr>
      </p:pic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109155" y="1316045"/>
            <a:ext cx="7473244" cy="1143000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8" name="Plassholder for tekst 7"/>
          <p:cNvSpPr>
            <a:spLocks noGrp="1"/>
          </p:cNvSpPr>
          <p:nvPr>
            <p:ph type="body" sz="quarter" idx="12"/>
          </p:nvPr>
        </p:nvSpPr>
        <p:spPr>
          <a:xfrm>
            <a:off x="4143023" y="2345268"/>
            <a:ext cx="7473245" cy="3216805"/>
          </a:xfrm>
        </p:spPr>
        <p:txBody>
          <a:bodyPr>
            <a:noAutofit/>
          </a:bodyPr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2800">
                <a:solidFill>
                  <a:schemeClr val="tx1"/>
                </a:solidFill>
              </a:defRPr>
            </a:lvl2pPr>
            <a:lvl3pPr marL="914400" indent="0">
              <a:buNone/>
              <a:defRPr sz="2800">
                <a:solidFill>
                  <a:schemeClr val="tx1"/>
                </a:solidFill>
              </a:defRPr>
            </a:lvl3pPr>
            <a:lvl4pPr marL="1371600" indent="0">
              <a:buNone/>
              <a:defRPr sz="2800">
                <a:solidFill>
                  <a:schemeClr val="tx1"/>
                </a:solidFill>
              </a:defRPr>
            </a:lvl4pPr>
            <a:lvl5pPr marL="1828800" indent="0">
              <a:buNone/>
              <a:defRPr sz="2800">
                <a:solidFill>
                  <a:schemeClr val="tx1"/>
                </a:solidFill>
              </a:defRPr>
            </a:lvl5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634737258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3" name="Bilde 2" descr="EYDE_slide_photo_Esymbol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157817"/>
            <a:ext cx="12293600" cy="6915150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04267" y="1265243"/>
            <a:ext cx="7078133" cy="1143000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8" name="Plassholder for tekst 7"/>
          <p:cNvSpPr>
            <a:spLocks noGrp="1"/>
          </p:cNvSpPr>
          <p:nvPr>
            <p:ph type="body" sz="quarter" idx="12"/>
          </p:nvPr>
        </p:nvSpPr>
        <p:spPr>
          <a:xfrm>
            <a:off x="4504267" y="2328334"/>
            <a:ext cx="7078133" cy="3216805"/>
          </a:xfrm>
        </p:spPr>
        <p:txBody>
          <a:bodyPr>
            <a:noAutofit/>
          </a:bodyPr>
          <a:lstStyle>
            <a:lvl1pPr marL="0" indent="0">
              <a:buNone/>
              <a:defRPr sz="2800">
                <a:solidFill>
                  <a:srgbClr val="626262"/>
                </a:solidFill>
              </a:defRPr>
            </a:lvl1pPr>
            <a:lvl2pPr marL="457200" indent="0">
              <a:buNone/>
              <a:defRPr sz="2800">
                <a:solidFill>
                  <a:srgbClr val="626262"/>
                </a:solidFill>
              </a:defRPr>
            </a:lvl2pPr>
            <a:lvl3pPr marL="914400" indent="0">
              <a:buNone/>
              <a:defRPr sz="2800">
                <a:solidFill>
                  <a:srgbClr val="626262"/>
                </a:solidFill>
              </a:defRPr>
            </a:lvl3pPr>
            <a:lvl4pPr marL="1371600" indent="0">
              <a:buNone/>
              <a:defRPr sz="2800">
                <a:solidFill>
                  <a:srgbClr val="626262"/>
                </a:solidFill>
              </a:defRPr>
            </a:lvl4pPr>
            <a:lvl5pPr marL="1828800" indent="0">
              <a:buNone/>
              <a:defRPr sz="2800">
                <a:solidFill>
                  <a:srgbClr val="626262"/>
                </a:solidFill>
              </a:defRPr>
            </a:lvl5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2151511165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 descr="EYDE_slide_photo_hand_white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87950" y="-286430"/>
            <a:ext cx="12592839" cy="7144430"/>
          </a:xfrm>
          <a:prstGeom prst="rect">
            <a:avLst/>
          </a:prstGeom>
        </p:spPr>
      </p:pic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165600" y="1092201"/>
            <a:ext cx="7416800" cy="1366845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8" name="Plassholder for tekst 7"/>
          <p:cNvSpPr>
            <a:spLocks noGrp="1"/>
          </p:cNvSpPr>
          <p:nvPr>
            <p:ph type="body" sz="quarter" idx="12"/>
          </p:nvPr>
        </p:nvSpPr>
        <p:spPr>
          <a:xfrm>
            <a:off x="4165600" y="2396069"/>
            <a:ext cx="7416800" cy="3216805"/>
          </a:xfrm>
        </p:spPr>
        <p:txBody>
          <a:bodyPr>
            <a:noAutofit/>
          </a:bodyPr>
          <a:lstStyle>
            <a:lvl1pPr marL="0" indent="0">
              <a:buNone/>
              <a:defRPr sz="2800">
                <a:solidFill>
                  <a:srgbClr val="626262"/>
                </a:solidFill>
              </a:defRPr>
            </a:lvl1pPr>
            <a:lvl2pPr marL="457200" indent="0">
              <a:buNone/>
              <a:defRPr sz="2800">
                <a:solidFill>
                  <a:srgbClr val="626262"/>
                </a:solidFill>
              </a:defRPr>
            </a:lvl2pPr>
            <a:lvl3pPr marL="914400" indent="0">
              <a:buNone/>
              <a:defRPr sz="2800">
                <a:solidFill>
                  <a:srgbClr val="626262"/>
                </a:solidFill>
              </a:defRPr>
            </a:lvl3pPr>
            <a:lvl4pPr marL="1371600" indent="0">
              <a:buNone/>
              <a:defRPr sz="2800">
                <a:solidFill>
                  <a:srgbClr val="626262"/>
                </a:solidFill>
              </a:defRPr>
            </a:lvl4pPr>
            <a:lvl5pPr marL="1828800" indent="0">
              <a:buNone/>
              <a:defRPr sz="2800">
                <a:solidFill>
                  <a:srgbClr val="626262"/>
                </a:solidFill>
              </a:defRPr>
            </a:lvl5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279116226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Forside med mon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769600" cy="1470025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806222" y="3496734"/>
            <a:ext cx="9877777" cy="2065867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Klikk for å redigere undertittelstil i malen</a:t>
            </a:r>
          </a:p>
        </p:txBody>
      </p:sp>
      <p:pic>
        <p:nvPicPr>
          <p:cNvPr id="6" name="Bilde 3" descr="Eyde_slide_blaa_front_monster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2579" y="-8468"/>
            <a:ext cx="12297364" cy="6917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>
          <a:xfrm>
            <a:off x="3490383" y="6118404"/>
            <a:ext cx="5190068" cy="365125"/>
          </a:xfrm>
        </p:spPr>
        <p:txBody>
          <a:bodyPr/>
          <a:lstStyle/>
          <a:p>
            <a:endParaRPr lang="nb-NO"/>
          </a:p>
        </p:txBody>
      </p:sp>
      <p:pic>
        <p:nvPicPr>
          <p:cNvPr id="8" name="Bilde 1" descr="NCE_mainlogo_white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98000" y="5959475"/>
            <a:ext cx="2379133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uppe 8"/>
          <p:cNvGrpSpPr>
            <a:grpSpLocks/>
          </p:cNvGrpSpPr>
          <p:nvPr userDrawn="1"/>
        </p:nvGrpSpPr>
        <p:grpSpPr bwMode="auto">
          <a:xfrm>
            <a:off x="3246967" y="1476495"/>
            <a:ext cx="5977467" cy="4781550"/>
            <a:chOff x="1600854" y="215515"/>
            <a:chExt cx="5718964" cy="6099851"/>
          </a:xfrm>
        </p:grpSpPr>
        <p:pic>
          <p:nvPicPr>
            <p:cNvPr id="10" name="Bilde 9" descr="Green-Globe.png"/>
            <p:cNvPicPr>
              <a:picLocks noChangeAspect="1"/>
            </p:cNvPicPr>
            <p:nvPr/>
          </p:nvPicPr>
          <p:blipFill>
            <a:blip r:embed="rId4" cstate="screen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00854" y="596402"/>
              <a:ext cx="5718964" cy="5718964"/>
            </a:xfrm>
            <a:prstGeom prst="rect">
              <a:avLst/>
            </a:prstGeom>
          </p:spPr>
        </p:pic>
        <p:pic>
          <p:nvPicPr>
            <p:cNvPr id="11" name="Bilde 8" descr="EYDE_slide_E_symbol_hvit.png"/>
            <p:cNvPicPr>
              <a:picLocks noChangeAspect="1"/>
            </p:cNvPicPr>
            <p:nvPr/>
          </p:nvPicPr>
          <p:blipFill>
            <a:blip r:embed="rId5" cstate="screen">
              <a:alphaModFix amt="30000"/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4585" y="215515"/>
              <a:ext cx="5223658" cy="57342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>
                      <a:alpha val="30000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" name="TekstSylinder 11"/>
          <p:cNvSpPr txBox="1">
            <a:spLocks noChangeArrowheads="1"/>
          </p:cNvSpPr>
          <p:nvPr userDrawn="1"/>
        </p:nvSpPr>
        <p:spPr bwMode="auto">
          <a:xfrm>
            <a:off x="522112" y="747159"/>
            <a:ext cx="11485033" cy="1536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>
              <a:lnSpc>
                <a:spcPct val="70000"/>
              </a:lnSpc>
            </a:pPr>
            <a:r>
              <a:rPr lang="nb-NO" sz="4400">
                <a:solidFill>
                  <a:srgbClr val="FFFFFF"/>
                </a:solidFill>
              </a:rPr>
              <a:t>Vi skal vinne </a:t>
            </a:r>
            <a:r>
              <a:rPr lang="nb-NO" sz="6000" b="1">
                <a:solidFill>
                  <a:schemeClr val="bg1"/>
                </a:solidFill>
              </a:rPr>
              <a:t>VERDENSMESTERSKAPET</a:t>
            </a:r>
          </a:p>
          <a:p>
            <a:pPr algn="ctr">
              <a:lnSpc>
                <a:spcPct val="70000"/>
              </a:lnSpc>
            </a:pPr>
            <a:r>
              <a:rPr lang="nb-NO" sz="4000">
                <a:solidFill>
                  <a:schemeClr val="bg1"/>
                </a:solidFill>
              </a:rPr>
              <a:t>hver dag og                         i fremtiden</a:t>
            </a:r>
          </a:p>
          <a:p>
            <a:pPr algn="ctr">
              <a:lnSpc>
                <a:spcPct val="70000"/>
              </a:lnSpc>
            </a:pPr>
            <a:endParaRPr lang="nb-NO" sz="32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3214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5883"/>
          </a:xfrm>
          <a:prstGeom prst="rect">
            <a:avLst/>
          </a:prstGeom>
        </p:spPr>
      </p:pic>
      <p:pic>
        <p:nvPicPr>
          <p:cNvPr id="8" name="Bild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6253" y="604496"/>
            <a:ext cx="7988199" cy="5646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114728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Forside med mon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769600" cy="1470025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806222" y="3496734"/>
            <a:ext cx="9877777" cy="2065867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Klikk for å redigere undertittelstil i malen</a:t>
            </a:r>
          </a:p>
        </p:txBody>
      </p:sp>
      <p:pic>
        <p:nvPicPr>
          <p:cNvPr id="6" name="Bilde 3" descr="Eyde_slide_blaa_front_monster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579" y="-8468"/>
            <a:ext cx="12297364" cy="6917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>
          <a:xfrm>
            <a:off x="3490383" y="6118404"/>
            <a:ext cx="5190068" cy="365125"/>
          </a:xfrm>
        </p:spPr>
        <p:txBody>
          <a:bodyPr/>
          <a:lstStyle/>
          <a:p>
            <a:endParaRPr lang="nb-NO"/>
          </a:p>
        </p:txBody>
      </p:sp>
      <p:pic>
        <p:nvPicPr>
          <p:cNvPr id="7" name="Bilde 2" descr="EYDE_logo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0383" y="1143000"/>
            <a:ext cx="5190067" cy="431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Bilde 1" descr="NCE_mainlogo_white.png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8000" y="5959475"/>
            <a:ext cx="2379133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4319392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Forsi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 descr="Eyde_pp_slide_s_Side_13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897" y="0"/>
            <a:ext cx="12353265" cy="6903590"/>
          </a:xfrm>
          <a:prstGeom prst="rect">
            <a:avLst/>
          </a:prstGeom>
        </p:spPr>
      </p:pic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6" name="Bilde 5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58436" y="1065874"/>
            <a:ext cx="3806693" cy="4066231"/>
          </a:xfrm>
          <a:prstGeom prst="ellipse">
            <a:avLst/>
          </a:prstGeom>
          <a:effectLst>
            <a:softEdge rad="317500"/>
          </a:effectLst>
        </p:spPr>
      </p:pic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914401" y="1351493"/>
            <a:ext cx="7687732" cy="1470025"/>
          </a:xfrm>
        </p:spPr>
        <p:txBody>
          <a:bodyPr>
            <a:noAutofit/>
          </a:bodyPr>
          <a:lstStyle>
            <a:lvl1pPr>
              <a:lnSpc>
                <a:spcPct val="70000"/>
              </a:lnSpc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806222" y="2821518"/>
            <a:ext cx="6052215" cy="2741083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Klikk for å redigere undertittelstil i malen</a:t>
            </a:r>
          </a:p>
        </p:txBody>
      </p:sp>
    </p:spTree>
    <p:extLst>
      <p:ext uri="{BB962C8B-B14F-4D97-AF65-F5344CB8AC3E}">
        <p14:creationId xmlns:p14="http://schemas.microsoft.com/office/powerpoint/2010/main" val="110614698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Forsi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 descr="Eyde_pp_slide_s_Side_13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607" y="-33868"/>
            <a:ext cx="12353265" cy="6903590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914400" y="1134534"/>
            <a:ext cx="10769600" cy="1878542"/>
          </a:xfrm>
        </p:spPr>
        <p:txBody>
          <a:bodyPr>
            <a:noAutofit/>
          </a:bodyPr>
          <a:lstStyle>
            <a:lvl1pPr>
              <a:defRPr sz="8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806222" y="3030009"/>
            <a:ext cx="9877777" cy="2524125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33243097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Forside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 descr="Eyde_slide_blaa_front_monster_trnsp.png"/>
          <p:cNvPicPr>
            <a:picLocks noChangeAspect="1"/>
          </p:cNvPicPr>
          <p:nvPr userDrawn="1"/>
        </p:nvPicPr>
        <p:blipFill>
          <a:blip r:embed="rId2" cstate="screen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914399" y="1190626"/>
            <a:ext cx="10769600" cy="1470025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806222" y="2669117"/>
            <a:ext cx="9877777" cy="2910417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41146697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 anchor="b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738489" y="2777067"/>
            <a:ext cx="9843911" cy="2777066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/>
                </a:solidFill>
              </a:defRPr>
            </a:lvl2pPr>
            <a:lvl3pPr marL="914400" indent="0">
              <a:buNone/>
              <a:defRPr sz="1800">
                <a:solidFill>
                  <a:schemeClr val="tx1"/>
                </a:solidFill>
              </a:defRPr>
            </a:lvl3pPr>
            <a:lvl4pPr marL="1371600" indent="0">
              <a:buNone/>
              <a:defRPr sz="1800">
                <a:solidFill>
                  <a:schemeClr val="tx1"/>
                </a:solidFill>
              </a:defRPr>
            </a:lvl4pPr>
            <a:lvl5pPr marL="1828800" indent="0">
              <a:buNone/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8" name="Plassholder for tekst 7"/>
          <p:cNvSpPr>
            <a:spLocks noGrp="1"/>
          </p:cNvSpPr>
          <p:nvPr>
            <p:ph type="body" sz="quarter" idx="12"/>
          </p:nvPr>
        </p:nvSpPr>
        <p:spPr>
          <a:xfrm>
            <a:off x="835380" y="2374368"/>
            <a:ext cx="10769600" cy="317500"/>
          </a:xfrm>
        </p:spPr>
        <p:txBody>
          <a:bodyPr>
            <a:noAutofit/>
          </a:bodyPr>
          <a:lstStyle>
            <a:lvl1pPr marL="0" indent="0">
              <a:lnSpc>
                <a:spcPct val="70000"/>
              </a:lnSpc>
              <a:buNone/>
              <a:defRPr sz="2400">
                <a:solidFill>
                  <a:srgbClr val="A6A6A6"/>
                </a:solidFill>
              </a:defRPr>
            </a:lvl1pPr>
            <a:lvl2pPr marL="457200" indent="0">
              <a:lnSpc>
                <a:spcPct val="70000"/>
              </a:lnSpc>
              <a:buNone/>
              <a:defRPr sz="1600"/>
            </a:lvl2pPr>
            <a:lvl3pPr marL="914400" indent="0">
              <a:lnSpc>
                <a:spcPct val="70000"/>
              </a:lnSpc>
              <a:buNone/>
              <a:defRPr sz="1600"/>
            </a:lvl3pPr>
            <a:lvl4pPr marL="1371600" indent="0">
              <a:lnSpc>
                <a:spcPct val="70000"/>
              </a:lnSpc>
              <a:buNone/>
              <a:defRPr sz="1600"/>
            </a:lvl4pPr>
            <a:lvl5pPr marL="1828800" indent="0">
              <a:lnSpc>
                <a:spcPct val="70000"/>
              </a:lnSpc>
              <a:buNone/>
              <a:defRPr sz="1600"/>
            </a:lvl5pPr>
          </a:lstStyle>
          <a:p>
            <a:pPr lvl="0"/>
            <a:r>
              <a:rPr lang="nb-NO"/>
              <a:t>Rediger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1357464414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8" name="Plassholder for tekst 7"/>
          <p:cNvSpPr>
            <a:spLocks noGrp="1"/>
          </p:cNvSpPr>
          <p:nvPr>
            <p:ph type="body" sz="quarter" idx="12"/>
          </p:nvPr>
        </p:nvSpPr>
        <p:spPr>
          <a:xfrm>
            <a:off x="5870222" y="2459045"/>
            <a:ext cx="5712177" cy="3086093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bg1">
                    <a:lumMod val="65000"/>
                  </a:schemeClr>
                </a:solidFill>
              </a:defRPr>
            </a:lvl2pPr>
            <a:lvl3pPr marL="914400" indent="0">
              <a:buNone/>
              <a:defRPr sz="2000">
                <a:solidFill>
                  <a:schemeClr val="bg1">
                    <a:lumMod val="65000"/>
                  </a:schemeClr>
                </a:solidFill>
              </a:defRPr>
            </a:lvl3pPr>
            <a:lvl4pPr marL="1371600" indent="0">
              <a:buNone/>
              <a:defRPr sz="2000">
                <a:solidFill>
                  <a:schemeClr val="bg1">
                    <a:lumMod val="65000"/>
                  </a:schemeClr>
                </a:solidFill>
              </a:defRPr>
            </a:lvl4pPr>
            <a:lvl5pPr marL="1828800" indent="0">
              <a:buNone/>
              <a:defRPr sz="2000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bilde 3"/>
          <p:cNvSpPr>
            <a:spLocks noGrp="1"/>
          </p:cNvSpPr>
          <p:nvPr>
            <p:ph type="pic" sz="quarter" idx="13"/>
          </p:nvPr>
        </p:nvSpPr>
        <p:spPr>
          <a:xfrm>
            <a:off x="812800" y="2459045"/>
            <a:ext cx="4876800" cy="3086093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nb-NO"/>
              <a:t>Klikk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3428616097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8" name="Plassholder for tekst 7"/>
          <p:cNvSpPr>
            <a:spLocks noGrp="1"/>
          </p:cNvSpPr>
          <p:nvPr>
            <p:ph type="body" sz="quarter" idx="12"/>
          </p:nvPr>
        </p:nvSpPr>
        <p:spPr>
          <a:xfrm>
            <a:off x="812800" y="2328334"/>
            <a:ext cx="10769600" cy="3216805"/>
          </a:xfrm>
        </p:spPr>
        <p:txBody>
          <a:bodyPr>
            <a:noAutofit/>
          </a:bodyPr>
          <a:lstStyle>
            <a:lvl1pPr>
              <a:defRPr sz="2800">
                <a:solidFill>
                  <a:schemeClr val="bg1">
                    <a:lumMod val="65000"/>
                  </a:schemeClr>
                </a:solidFill>
              </a:defRPr>
            </a:lvl1pPr>
            <a:lvl2pPr>
              <a:defRPr sz="2800">
                <a:solidFill>
                  <a:schemeClr val="bg1">
                    <a:lumMod val="65000"/>
                  </a:schemeClr>
                </a:solidFill>
              </a:defRPr>
            </a:lvl2pPr>
            <a:lvl3pPr>
              <a:defRPr sz="2800">
                <a:solidFill>
                  <a:schemeClr val="bg1">
                    <a:lumMod val="65000"/>
                  </a:schemeClr>
                </a:solidFill>
              </a:defRPr>
            </a:lvl3pPr>
            <a:lvl4pPr>
              <a:defRPr sz="2800">
                <a:solidFill>
                  <a:schemeClr val="bg1">
                    <a:lumMod val="65000"/>
                  </a:schemeClr>
                </a:solidFill>
              </a:defRPr>
            </a:lvl4pPr>
            <a:lvl5pPr>
              <a:defRPr sz="2800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2606088803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Eyde_pp_slide_s_Side_10.jp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665" cy="6858000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380089" y="1083733"/>
            <a:ext cx="7202311" cy="1375312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8" name="Plassholder for tekst 7"/>
          <p:cNvSpPr>
            <a:spLocks noGrp="1"/>
          </p:cNvSpPr>
          <p:nvPr>
            <p:ph type="body" sz="quarter" idx="12"/>
          </p:nvPr>
        </p:nvSpPr>
        <p:spPr>
          <a:xfrm>
            <a:off x="4402667" y="2421471"/>
            <a:ext cx="7202311" cy="3216805"/>
          </a:xfrm>
        </p:spPr>
        <p:txBody>
          <a:bodyPr>
            <a:noAutofit/>
          </a:bodyPr>
          <a:lstStyle>
            <a:lvl1pPr marL="0" indent="0">
              <a:buNone/>
              <a:defRPr sz="2800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>
              <a:buNone/>
              <a:defRPr sz="2800">
                <a:solidFill>
                  <a:schemeClr val="bg1">
                    <a:lumMod val="65000"/>
                  </a:schemeClr>
                </a:solidFill>
              </a:defRPr>
            </a:lvl2pPr>
            <a:lvl3pPr marL="914400" indent="0">
              <a:buNone/>
              <a:defRPr sz="2800">
                <a:solidFill>
                  <a:schemeClr val="bg1">
                    <a:lumMod val="65000"/>
                  </a:schemeClr>
                </a:solidFill>
              </a:defRPr>
            </a:lvl3pPr>
            <a:lvl4pPr marL="1371600" indent="0">
              <a:buNone/>
              <a:defRPr sz="2800">
                <a:solidFill>
                  <a:schemeClr val="bg1">
                    <a:lumMod val="65000"/>
                  </a:schemeClr>
                </a:solidFill>
              </a:defRPr>
            </a:lvl4pPr>
            <a:lvl5pPr marL="1828800" indent="0">
              <a:buNone/>
              <a:defRPr sz="2800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1032092639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8" name="Plassholder for tekst 7"/>
          <p:cNvSpPr>
            <a:spLocks noGrp="1"/>
          </p:cNvSpPr>
          <p:nvPr>
            <p:ph type="body" sz="quarter" idx="12"/>
          </p:nvPr>
        </p:nvSpPr>
        <p:spPr>
          <a:xfrm>
            <a:off x="1817510" y="2328335"/>
            <a:ext cx="9764889" cy="2175933"/>
          </a:xfrm>
        </p:spPr>
        <p:txBody>
          <a:bodyPr>
            <a:noAutofit/>
          </a:bodyPr>
          <a:lstStyle>
            <a:lvl1pPr>
              <a:defRPr sz="2800">
                <a:solidFill>
                  <a:schemeClr val="bg1">
                    <a:lumMod val="65000"/>
                  </a:schemeClr>
                </a:solidFill>
              </a:defRPr>
            </a:lvl1pPr>
            <a:lvl2pPr>
              <a:defRPr sz="2800">
                <a:solidFill>
                  <a:schemeClr val="bg1">
                    <a:lumMod val="65000"/>
                  </a:schemeClr>
                </a:solidFill>
              </a:defRPr>
            </a:lvl2pPr>
            <a:lvl3pPr>
              <a:defRPr sz="2800">
                <a:solidFill>
                  <a:schemeClr val="bg1">
                    <a:lumMod val="65000"/>
                  </a:schemeClr>
                </a:solidFill>
              </a:defRPr>
            </a:lvl3pPr>
            <a:lvl4pPr>
              <a:defRPr sz="2800">
                <a:solidFill>
                  <a:schemeClr val="bg1">
                    <a:lumMod val="65000"/>
                  </a:schemeClr>
                </a:solidFill>
              </a:defRPr>
            </a:lvl4pPr>
            <a:lvl5pPr>
              <a:defRPr sz="2800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bilde 3"/>
          <p:cNvSpPr>
            <a:spLocks noGrp="1"/>
          </p:cNvSpPr>
          <p:nvPr>
            <p:ph type="pic" sz="quarter" idx="13"/>
          </p:nvPr>
        </p:nvSpPr>
        <p:spPr>
          <a:xfrm>
            <a:off x="903818" y="4512205"/>
            <a:ext cx="3407833" cy="1117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nb-NO"/>
              <a:t>Klikk ikonet for å legge til et bilde</a:t>
            </a:r>
          </a:p>
        </p:txBody>
      </p:sp>
      <p:sp>
        <p:nvSpPr>
          <p:cNvPr id="7" name="Plassholder for bilde 3"/>
          <p:cNvSpPr>
            <a:spLocks noGrp="1"/>
          </p:cNvSpPr>
          <p:nvPr>
            <p:ph type="pic" sz="quarter" idx="14"/>
          </p:nvPr>
        </p:nvSpPr>
        <p:spPr>
          <a:xfrm>
            <a:off x="4550130" y="4512205"/>
            <a:ext cx="3407833" cy="1117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nb-NO"/>
              <a:t>Klikk ikonet for å legge til et bilde</a:t>
            </a:r>
          </a:p>
        </p:txBody>
      </p:sp>
      <p:sp>
        <p:nvSpPr>
          <p:cNvPr id="9" name="Plassholder for bilde 3"/>
          <p:cNvSpPr>
            <a:spLocks noGrp="1"/>
          </p:cNvSpPr>
          <p:nvPr>
            <p:ph type="pic" sz="quarter" idx="15"/>
          </p:nvPr>
        </p:nvSpPr>
        <p:spPr>
          <a:xfrm>
            <a:off x="8174568" y="4512734"/>
            <a:ext cx="3407833" cy="1117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nb-NO"/>
              <a:t>Klikk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1780956414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Eyde_pp_slide_s_Side_04.jp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665" cy="6858000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8" name="Plassholder for tekst 7"/>
          <p:cNvSpPr>
            <a:spLocks noGrp="1"/>
          </p:cNvSpPr>
          <p:nvPr>
            <p:ph type="body" sz="quarter" idx="12"/>
          </p:nvPr>
        </p:nvSpPr>
        <p:spPr>
          <a:xfrm>
            <a:off x="1704622" y="2328334"/>
            <a:ext cx="9877777" cy="3216805"/>
          </a:xfrm>
        </p:spPr>
        <p:txBody>
          <a:bodyPr>
            <a:noAutofit/>
          </a:bodyPr>
          <a:lstStyle>
            <a:lvl1pPr marL="0" indent="0">
              <a:buNone/>
              <a:defRPr sz="2800">
                <a:solidFill>
                  <a:schemeClr val="bg1">
                    <a:lumMod val="65000"/>
                  </a:schemeClr>
                </a:solidFill>
              </a:defRPr>
            </a:lvl1pPr>
            <a:lvl2pPr>
              <a:defRPr sz="2800">
                <a:solidFill>
                  <a:schemeClr val="bg1">
                    <a:lumMod val="65000"/>
                  </a:schemeClr>
                </a:solidFill>
              </a:defRPr>
            </a:lvl2pPr>
            <a:lvl3pPr>
              <a:defRPr sz="2800">
                <a:solidFill>
                  <a:schemeClr val="bg1">
                    <a:lumMod val="65000"/>
                  </a:schemeClr>
                </a:solidFill>
              </a:defRPr>
            </a:lvl3pPr>
            <a:lvl4pPr>
              <a:defRPr sz="2800">
                <a:solidFill>
                  <a:schemeClr val="bg1">
                    <a:lumMod val="65000"/>
                  </a:schemeClr>
                </a:solidFill>
              </a:defRPr>
            </a:lvl4pPr>
            <a:lvl5pPr>
              <a:defRPr sz="2800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12461884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tartslide - A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3"/>
            <a:ext cx="9858587" cy="4116343"/>
          </a:xfrm>
        </p:spPr>
        <p:txBody>
          <a:bodyPr anchor="b" anchorCtr="0">
            <a:noAutofit/>
          </a:bodyPr>
          <a:lstStyle>
            <a:lvl1pPr>
              <a:lnSpc>
                <a:spcPct val="85000"/>
              </a:lnSpc>
              <a:defRPr sz="4265" b="1" i="0">
                <a:solidFill>
                  <a:schemeClr val="bg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951892"/>
            <a:ext cx="9858587" cy="1143000"/>
          </a:xfrm>
        </p:spPr>
        <p:txBody>
          <a:bodyPr lIns="91440" rIns="91440" anchor="t" anchorCtr="0">
            <a:noAutofit/>
          </a:bodyPr>
          <a:lstStyle>
            <a:lvl1pPr marL="0" indent="0">
              <a:buNone/>
              <a:defRPr sz="2133" b="0" cap="none" spc="0" baseline="0">
                <a:solidFill>
                  <a:schemeClr val="tx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  <a:lvl2pPr marL="45705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10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0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2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3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41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pic>
        <p:nvPicPr>
          <p:cNvPr id="4" name="Bilde 3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2287" y="643665"/>
            <a:ext cx="1492552" cy="1055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093757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6" name="Bilde 5" descr="Cycle_icon.png"/>
          <p:cNvPicPr>
            <a:picLocks noChangeAspect="1"/>
          </p:cNvPicPr>
          <p:nvPr userDrawn="1"/>
        </p:nvPicPr>
        <p:blipFill>
          <a:blip r:embed="rId2" cstate="screen">
            <a:duotone>
              <a:prstClr val="black"/>
              <a:schemeClr val="accent5">
                <a:tint val="45000"/>
                <a:satMod val="400000"/>
              </a:schemeClr>
            </a:duotone>
            <a:alphaModFix am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4950" y="-325642"/>
            <a:ext cx="8700196" cy="6532359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8" name="Plassholder for tekst 7"/>
          <p:cNvSpPr>
            <a:spLocks noGrp="1"/>
          </p:cNvSpPr>
          <p:nvPr>
            <p:ph type="body" sz="quarter" idx="12"/>
          </p:nvPr>
        </p:nvSpPr>
        <p:spPr>
          <a:xfrm>
            <a:off x="1738489" y="2328334"/>
            <a:ext cx="9843911" cy="3216805"/>
          </a:xfrm>
        </p:spPr>
        <p:txBody>
          <a:bodyPr>
            <a:noAutofit/>
          </a:bodyPr>
          <a:lstStyle>
            <a:lvl1pPr>
              <a:defRPr sz="2800">
                <a:solidFill>
                  <a:schemeClr val="bg1">
                    <a:lumMod val="65000"/>
                  </a:schemeClr>
                </a:solidFill>
              </a:defRPr>
            </a:lvl1pPr>
            <a:lvl2pPr>
              <a:defRPr sz="2800">
                <a:solidFill>
                  <a:schemeClr val="bg1">
                    <a:lumMod val="65000"/>
                  </a:schemeClr>
                </a:solidFill>
              </a:defRPr>
            </a:lvl2pPr>
            <a:lvl3pPr>
              <a:defRPr sz="2800">
                <a:solidFill>
                  <a:schemeClr val="bg1">
                    <a:lumMod val="65000"/>
                  </a:schemeClr>
                </a:solidFill>
              </a:defRPr>
            </a:lvl3pPr>
            <a:lvl4pPr>
              <a:defRPr sz="2800">
                <a:solidFill>
                  <a:schemeClr val="bg1">
                    <a:lumMod val="65000"/>
                  </a:schemeClr>
                </a:solidFill>
              </a:defRPr>
            </a:lvl4pPr>
            <a:lvl5pPr>
              <a:defRPr sz="2800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2321085670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8" name="Plassholder for tekst 7"/>
          <p:cNvSpPr>
            <a:spLocks noGrp="1"/>
          </p:cNvSpPr>
          <p:nvPr>
            <p:ph type="body" sz="quarter" idx="12"/>
          </p:nvPr>
        </p:nvSpPr>
        <p:spPr>
          <a:xfrm>
            <a:off x="1704622" y="2328334"/>
            <a:ext cx="9877777" cy="3216805"/>
          </a:xfrm>
        </p:spPr>
        <p:txBody>
          <a:bodyPr>
            <a:noAutofit/>
          </a:bodyPr>
          <a:lstStyle>
            <a:lvl1pPr marL="0" indent="0">
              <a:buNone/>
              <a:defRPr sz="2800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>
              <a:buNone/>
              <a:defRPr sz="2800">
                <a:solidFill>
                  <a:schemeClr val="bg1">
                    <a:lumMod val="65000"/>
                  </a:schemeClr>
                </a:solidFill>
              </a:defRPr>
            </a:lvl2pPr>
            <a:lvl3pPr marL="914400" indent="0">
              <a:buNone/>
              <a:defRPr sz="2800">
                <a:solidFill>
                  <a:schemeClr val="bg1">
                    <a:lumMod val="65000"/>
                  </a:schemeClr>
                </a:solidFill>
              </a:defRPr>
            </a:lvl3pPr>
            <a:lvl4pPr marL="1371600" indent="0">
              <a:buNone/>
              <a:defRPr sz="2800">
                <a:solidFill>
                  <a:schemeClr val="bg1">
                    <a:lumMod val="65000"/>
                  </a:schemeClr>
                </a:solidFill>
              </a:defRPr>
            </a:lvl4pPr>
            <a:lvl5pPr marL="1828800" indent="0">
              <a:buNone/>
              <a:defRPr sz="2800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2700506259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ndeling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69244" y="4406901"/>
            <a:ext cx="10758312" cy="12065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69244" y="1185334"/>
            <a:ext cx="10758312" cy="322156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39522336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812799" y="2624668"/>
            <a:ext cx="5271911" cy="2929467"/>
          </a:xfrm>
        </p:spPr>
        <p:txBody>
          <a:bodyPr/>
          <a:lstStyle>
            <a:lvl1pPr>
              <a:defRPr sz="2800">
                <a:solidFill>
                  <a:srgbClr val="7B964C"/>
                </a:solidFill>
              </a:defRPr>
            </a:lvl1pPr>
            <a:lvl2pPr>
              <a:defRPr sz="2400">
                <a:solidFill>
                  <a:srgbClr val="7B964C"/>
                </a:solidFill>
              </a:defRPr>
            </a:lvl2pPr>
            <a:lvl3pPr>
              <a:defRPr sz="2000">
                <a:solidFill>
                  <a:srgbClr val="7B964C"/>
                </a:solidFill>
              </a:defRPr>
            </a:lvl3pPr>
            <a:lvl4pPr>
              <a:defRPr sz="1800">
                <a:solidFill>
                  <a:srgbClr val="7B964C"/>
                </a:solidFill>
              </a:defRPr>
            </a:lvl4pPr>
            <a:lvl5pPr>
              <a:defRPr sz="1800">
                <a:solidFill>
                  <a:srgbClr val="7B964C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400800" y="2624668"/>
            <a:ext cx="5271909" cy="2929466"/>
          </a:xfrm>
        </p:spPr>
        <p:txBody>
          <a:bodyPr/>
          <a:lstStyle>
            <a:lvl1pPr>
              <a:defRPr sz="2800">
                <a:solidFill>
                  <a:srgbClr val="7B964C"/>
                </a:solidFill>
              </a:defRPr>
            </a:lvl1pPr>
            <a:lvl2pPr>
              <a:defRPr sz="2400">
                <a:solidFill>
                  <a:srgbClr val="7B964C"/>
                </a:solidFill>
              </a:defRPr>
            </a:lvl2pPr>
            <a:lvl3pPr>
              <a:defRPr sz="2000">
                <a:solidFill>
                  <a:srgbClr val="7B964C"/>
                </a:solidFill>
              </a:defRPr>
            </a:lvl3pPr>
            <a:lvl4pPr>
              <a:defRPr sz="1800">
                <a:solidFill>
                  <a:srgbClr val="7B964C"/>
                </a:solidFill>
              </a:defRPr>
            </a:lvl4pPr>
            <a:lvl5pPr>
              <a:defRPr sz="1800">
                <a:solidFill>
                  <a:srgbClr val="7B964C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63950518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12800" y="2382837"/>
            <a:ext cx="5271909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C0C0C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812799" y="3022599"/>
            <a:ext cx="5271911" cy="255693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6423377" y="2402417"/>
            <a:ext cx="5271912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1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6423377" y="3022600"/>
            <a:ext cx="5271912" cy="255693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91912227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8" name="Plassholder for bilde 6"/>
          <p:cNvSpPr>
            <a:spLocks noGrp="1"/>
          </p:cNvSpPr>
          <p:nvPr>
            <p:ph type="pic" sz="quarter" idx="13"/>
          </p:nvPr>
        </p:nvSpPr>
        <p:spPr>
          <a:xfrm>
            <a:off x="4620922" y="3056468"/>
            <a:ext cx="3360325" cy="2506133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nb-NO"/>
              <a:t>Klikk ikonet for å legge til et bilde</a:t>
            </a:r>
          </a:p>
        </p:txBody>
      </p:sp>
      <p:sp>
        <p:nvSpPr>
          <p:cNvPr id="10" name="Plassholder for bilde 6"/>
          <p:cNvSpPr>
            <a:spLocks noGrp="1"/>
          </p:cNvSpPr>
          <p:nvPr>
            <p:ph type="pic" sz="quarter" idx="14"/>
          </p:nvPr>
        </p:nvSpPr>
        <p:spPr>
          <a:xfrm>
            <a:off x="8346255" y="3056468"/>
            <a:ext cx="3360325" cy="2506133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/>
            </a:lvl1pPr>
          </a:lstStyle>
          <a:p>
            <a:r>
              <a:rPr lang="nb-NO"/>
              <a:t>Klikk ikonet for å legge til et bilde</a:t>
            </a:r>
          </a:p>
        </p:txBody>
      </p:sp>
      <p:sp>
        <p:nvSpPr>
          <p:cNvPr id="11" name="Plassholder for bilde 6"/>
          <p:cNvSpPr>
            <a:spLocks noGrp="1"/>
          </p:cNvSpPr>
          <p:nvPr>
            <p:ph type="pic" sz="quarter" idx="15"/>
          </p:nvPr>
        </p:nvSpPr>
        <p:spPr>
          <a:xfrm>
            <a:off x="812800" y="3056468"/>
            <a:ext cx="3360325" cy="2506133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nb-NO"/>
              <a:t>Klikk ikonet for å legge til et bilde</a:t>
            </a:r>
          </a:p>
        </p:txBody>
      </p:sp>
      <p:sp>
        <p:nvSpPr>
          <p:cNvPr id="12" name="Plassholder for bilde 6"/>
          <p:cNvSpPr>
            <a:spLocks noGrp="1"/>
          </p:cNvSpPr>
          <p:nvPr>
            <p:ph type="pic" sz="quarter" idx="16"/>
          </p:nvPr>
        </p:nvSpPr>
        <p:spPr>
          <a:xfrm>
            <a:off x="812800" y="397935"/>
            <a:ext cx="3360325" cy="2506133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nb-NO"/>
              <a:t>Klikk ikonet for å legge til et bilde</a:t>
            </a:r>
          </a:p>
        </p:txBody>
      </p:sp>
      <p:sp>
        <p:nvSpPr>
          <p:cNvPr id="13" name="Plassholder for bilde 6"/>
          <p:cNvSpPr>
            <a:spLocks noGrp="1"/>
          </p:cNvSpPr>
          <p:nvPr>
            <p:ph type="pic" sz="quarter" idx="17"/>
          </p:nvPr>
        </p:nvSpPr>
        <p:spPr>
          <a:xfrm>
            <a:off x="4620922" y="397935"/>
            <a:ext cx="3360325" cy="2506133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nb-NO"/>
              <a:t>Klikk ikonet for å legge til et bilde</a:t>
            </a:r>
          </a:p>
        </p:txBody>
      </p:sp>
      <p:sp>
        <p:nvSpPr>
          <p:cNvPr id="14" name="Plassholder for bilde 6"/>
          <p:cNvSpPr>
            <a:spLocks noGrp="1"/>
          </p:cNvSpPr>
          <p:nvPr>
            <p:ph type="pic" sz="quarter" idx="18"/>
          </p:nvPr>
        </p:nvSpPr>
        <p:spPr>
          <a:xfrm>
            <a:off x="8346255" y="397935"/>
            <a:ext cx="3360325" cy="2506133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nb-NO"/>
              <a:t>Klikk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2634525923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e 8" descr="Eyde_pp_slide_s_Side_13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897" y="0"/>
            <a:ext cx="12353265" cy="6903590"/>
          </a:xfrm>
          <a:prstGeom prst="rect">
            <a:avLst/>
          </a:prstGeom>
        </p:spPr>
      </p:pic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8" name="Plassholder for innhold 7"/>
          <p:cNvSpPr>
            <a:spLocks noGrp="1"/>
          </p:cNvSpPr>
          <p:nvPr>
            <p:ph sz="quarter" idx="12"/>
          </p:nvPr>
        </p:nvSpPr>
        <p:spPr>
          <a:xfrm>
            <a:off x="857957" y="660400"/>
            <a:ext cx="10825340" cy="4902200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283930316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01511" y="1489074"/>
            <a:ext cx="3819173" cy="678392"/>
          </a:xfrm>
        </p:spPr>
        <p:txBody>
          <a:bodyPr anchor="b"/>
          <a:lstStyle>
            <a:lvl1pPr algn="l">
              <a:defRPr sz="2000" b="1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766733" y="1489075"/>
            <a:ext cx="6815667" cy="4081993"/>
          </a:xfrm>
        </p:spPr>
        <p:txBody>
          <a:bodyPr/>
          <a:lstStyle>
            <a:lvl1pPr>
              <a:defRPr sz="3200">
                <a:solidFill>
                  <a:schemeClr val="accent6"/>
                </a:solidFill>
              </a:defRPr>
            </a:lvl1pPr>
            <a:lvl2pPr>
              <a:defRPr sz="2800">
                <a:solidFill>
                  <a:schemeClr val="accent6"/>
                </a:solidFill>
              </a:defRPr>
            </a:lvl2pPr>
            <a:lvl3pPr>
              <a:defRPr sz="2400">
                <a:solidFill>
                  <a:schemeClr val="accent6"/>
                </a:solidFill>
              </a:defRPr>
            </a:lvl3pPr>
            <a:lvl4pPr>
              <a:defRPr sz="2000">
                <a:solidFill>
                  <a:schemeClr val="accent6"/>
                </a:solidFill>
              </a:defRPr>
            </a:lvl4pPr>
            <a:lvl5pPr>
              <a:defRPr sz="2000">
                <a:solidFill>
                  <a:schemeClr val="accent6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01511" y="2159001"/>
            <a:ext cx="3819173" cy="3412067"/>
          </a:xfrm>
        </p:spPr>
        <p:txBody>
          <a:bodyPr/>
          <a:lstStyle>
            <a:lvl1pPr marL="0" indent="0">
              <a:buNone/>
              <a:defRPr sz="1400">
                <a:solidFill>
                  <a:srgbClr val="A1A1A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42352679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2449690" y="4800600"/>
            <a:ext cx="7255228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891823" y="612775"/>
            <a:ext cx="10679288" cy="4114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ikonet for å legge til et bilde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2449690" y="5367338"/>
            <a:ext cx="7255228" cy="296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13663160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e 8" descr="Eyde_slide_blaa_front_monster_trnsp.png"/>
          <p:cNvPicPr>
            <a:picLocks noChangeAspect="1"/>
          </p:cNvPicPr>
          <p:nvPr userDrawn="1"/>
        </p:nvPicPr>
        <p:blipFill>
          <a:blip r:embed="rId2" cstate="screen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12799" y="880533"/>
            <a:ext cx="10927644" cy="3522136"/>
          </a:xfrm>
        </p:spPr>
        <p:txBody>
          <a:bodyPr>
            <a:noAutofit/>
          </a:bodyPr>
          <a:lstStyle>
            <a:lvl1pPr>
              <a:defRPr sz="88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tekst 7"/>
          <p:cNvSpPr>
            <a:spLocks noGrp="1"/>
          </p:cNvSpPr>
          <p:nvPr>
            <p:ph type="body" sz="quarter" idx="13"/>
          </p:nvPr>
        </p:nvSpPr>
        <p:spPr>
          <a:xfrm>
            <a:off x="1761067" y="4402669"/>
            <a:ext cx="4391377" cy="1210734"/>
          </a:xfrm>
        </p:spPr>
        <p:txBody>
          <a:bodyPr>
            <a:noAutofit/>
          </a:bodyPr>
          <a:lstStyle>
            <a:lvl1pPr marL="0" indent="0" algn="r">
              <a:buNone/>
              <a:defRPr sz="1600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 algn="r">
              <a:buNone/>
              <a:defRPr sz="1600">
                <a:solidFill>
                  <a:schemeClr val="bg1">
                    <a:lumMod val="65000"/>
                  </a:schemeClr>
                </a:solidFill>
              </a:defRPr>
            </a:lvl2pPr>
            <a:lvl3pPr marL="914400" indent="0" algn="r">
              <a:buNone/>
              <a:defRPr sz="1600">
                <a:solidFill>
                  <a:schemeClr val="bg1">
                    <a:lumMod val="65000"/>
                  </a:schemeClr>
                </a:solidFill>
              </a:defRPr>
            </a:lvl3pPr>
            <a:lvl4pPr marL="1371600" indent="0" algn="r">
              <a:buNone/>
              <a:defRPr sz="1600">
                <a:solidFill>
                  <a:schemeClr val="bg1">
                    <a:lumMod val="65000"/>
                  </a:schemeClr>
                </a:solidFill>
              </a:defRPr>
            </a:lvl4pPr>
            <a:lvl5pPr marL="1828800" indent="0" algn="r">
              <a:buNone/>
              <a:defRPr sz="1600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1" name="Plassholder for tekst 7"/>
          <p:cNvSpPr>
            <a:spLocks noGrp="1"/>
          </p:cNvSpPr>
          <p:nvPr>
            <p:ph type="body" sz="quarter" idx="14"/>
          </p:nvPr>
        </p:nvSpPr>
        <p:spPr>
          <a:xfrm>
            <a:off x="7349066" y="4411136"/>
            <a:ext cx="4391377" cy="1210734"/>
          </a:xfrm>
        </p:spPr>
        <p:txBody>
          <a:bodyPr>
            <a:noAutofit/>
          </a:bodyPr>
          <a:lstStyle>
            <a:lvl1pPr marL="0" indent="0" algn="r">
              <a:buNone/>
              <a:defRPr sz="1600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 algn="r">
              <a:buNone/>
              <a:defRPr sz="1600">
                <a:solidFill>
                  <a:schemeClr val="bg1">
                    <a:lumMod val="65000"/>
                  </a:schemeClr>
                </a:solidFill>
              </a:defRPr>
            </a:lvl2pPr>
            <a:lvl3pPr marL="914400" indent="0" algn="r">
              <a:buNone/>
              <a:defRPr sz="1600">
                <a:solidFill>
                  <a:schemeClr val="bg1">
                    <a:lumMod val="65000"/>
                  </a:schemeClr>
                </a:solidFill>
              </a:defRPr>
            </a:lvl3pPr>
            <a:lvl4pPr marL="1371600" indent="0" algn="r">
              <a:buNone/>
              <a:defRPr sz="1600">
                <a:solidFill>
                  <a:schemeClr val="bg1">
                    <a:lumMod val="65000"/>
                  </a:schemeClr>
                </a:solidFill>
              </a:defRPr>
            </a:lvl4pPr>
            <a:lvl5pPr marL="1828800" indent="0" algn="r">
              <a:buNone/>
              <a:defRPr sz="1600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27030010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tartslide - Hav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2287" y="652293"/>
            <a:ext cx="1426464" cy="10083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1"/>
            <a:ext cx="9858587" cy="4106671"/>
          </a:xfrm>
        </p:spPr>
        <p:txBody>
          <a:bodyPr anchor="b" anchorCtr="0">
            <a:noAutofit/>
          </a:bodyPr>
          <a:lstStyle>
            <a:lvl1pPr>
              <a:lnSpc>
                <a:spcPct val="85000"/>
              </a:lnSpc>
              <a:defRPr sz="4265" b="1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951892"/>
            <a:ext cx="9858587" cy="1143000"/>
          </a:xfrm>
        </p:spPr>
        <p:txBody>
          <a:bodyPr lIns="91440" rIns="91440" anchor="t" anchorCtr="0">
            <a:noAutofit/>
          </a:bodyPr>
          <a:lstStyle>
            <a:lvl1pPr marL="0" indent="0">
              <a:buNone/>
              <a:defRPr sz="2133" b="0" cap="none" spc="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05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10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0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2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3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41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3998745763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tekst, 2 kolo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8" name="Plassholder for innhold 7"/>
          <p:cNvSpPr>
            <a:spLocks noGrp="1"/>
          </p:cNvSpPr>
          <p:nvPr>
            <p:ph sz="quarter" idx="12"/>
          </p:nvPr>
        </p:nvSpPr>
        <p:spPr>
          <a:xfrm>
            <a:off x="880535" y="1016001"/>
            <a:ext cx="5113867" cy="4555067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9" name="Plassholder for innhold 7"/>
          <p:cNvSpPr>
            <a:spLocks noGrp="1"/>
          </p:cNvSpPr>
          <p:nvPr>
            <p:ph sz="quarter" idx="13"/>
          </p:nvPr>
        </p:nvSpPr>
        <p:spPr>
          <a:xfrm>
            <a:off x="6217944" y="1016001"/>
            <a:ext cx="5475817" cy="4555067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2288436858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mye tekst, 2 kolo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8" name="Plassholder for innhold 7"/>
          <p:cNvSpPr>
            <a:spLocks noGrp="1"/>
          </p:cNvSpPr>
          <p:nvPr>
            <p:ph sz="quarter" idx="12"/>
          </p:nvPr>
        </p:nvSpPr>
        <p:spPr>
          <a:xfrm>
            <a:off x="880535" y="1540933"/>
            <a:ext cx="5113867" cy="4030134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9" name="Plassholder for innhold 7"/>
          <p:cNvSpPr>
            <a:spLocks noGrp="1"/>
          </p:cNvSpPr>
          <p:nvPr>
            <p:ph sz="quarter" idx="13"/>
          </p:nvPr>
        </p:nvSpPr>
        <p:spPr>
          <a:xfrm>
            <a:off x="6217944" y="1540933"/>
            <a:ext cx="5475817" cy="4030134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Tittel 1"/>
          <p:cNvSpPr>
            <a:spLocks noGrp="1"/>
          </p:cNvSpPr>
          <p:nvPr>
            <p:ph type="title"/>
          </p:nvPr>
        </p:nvSpPr>
        <p:spPr>
          <a:xfrm>
            <a:off x="880535" y="397933"/>
            <a:ext cx="10769600" cy="1143000"/>
          </a:xfrm>
        </p:spPr>
        <p:txBody>
          <a:bodyPr anchor="b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1060090436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Inndeling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3" descr="Eyde_slide_blaa_front_monster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579" y="-8468"/>
            <a:ext cx="12297364" cy="6917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704623" y="1485900"/>
            <a:ext cx="10047111" cy="3534833"/>
          </a:xfrm>
        </p:spPr>
        <p:txBody>
          <a:bodyPr anchor="t">
            <a:normAutofit/>
          </a:bodyPr>
          <a:lstStyle>
            <a:lvl1pPr algn="l">
              <a:defRPr sz="6600" b="1" cap="all">
                <a:solidFill>
                  <a:srgbClr val="FFFFFF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704623" y="5020733"/>
            <a:ext cx="10047111" cy="588435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pic>
        <p:nvPicPr>
          <p:cNvPr id="8" name="Bilde 7" descr="EYDE_footer_slide_blaa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722968"/>
            <a:ext cx="12203289" cy="1144558"/>
          </a:xfrm>
          <a:prstGeom prst="rect">
            <a:avLst/>
          </a:prstGeom>
        </p:spPr>
      </p:pic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02828345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Eyde_pp_slide_s_Side_09.jp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665" cy="6858000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8" name="Plassholder for tekst 7"/>
          <p:cNvSpPr>
            <a:spLocks noGrp="1"/>
          </p:cNvSpPr>
          <p:nvPr>
            <p:ph type="body" sz="quarter" idx="12"/>
          </p:nvPr>
        </p:nvSpPr>
        <p:spPr>
          <a:xfrm>
            <a:off x="1749777" y="2328334"/>
            <a:ext cx="9832623" cy="3216805"/>
          </a:xfrm>
        </p:spPr>
        <p:txBody>
          <a:bodyPr>
            <a:noAutofit/>
          </a:bodyPr>
          <a:lstStyle>
            <a:lvl1pPr>
              <a:defRPr sz="2800">
                <a:solidFill>
                  <a:schemeClr val="bg1">
                    <a:lumMod val="65000"/>
                  </a:schemeClr>
                </a:solidFill>
              </a:defRPr>
            </a:lvl1pPr>
            <a:lvl2pPr>
              <a:defRPr sz="2800">
                <a:solidFill>
                  <a:schemeClr val="bg1">
                    <a:lumMod val="65000"/>
                  </a:schemeClr>
                </a:solidFill>
              </a:defRPr>
            </a:lvl2pPr>
            <a:lvl3pPr>
              <a:defRPr sz="2800">
                <a:solidFill>
                  <a:schemeClr val="bg1">
                    <a:lumMod val="65000"/>
                  </a:schemeClr>
                </a:solidFill>
              </a:defRPr>
            </a:lvl3pPr>
            <a:lvl4pPr>
              <a:defRPr sz="2800">
                <a:solidFill>
                  <a:schemeClr val="bg1">
                    <a:lumMod val="65000"/>
                  </a:schemeClr>
                </a:solidFill>
              </a:defRPr>
            </a:lvl4pPr>
            <a:lvl5pPr>
              <a:defRPr sz="2800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1935847663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Eyde_pp_slide_s_Side_11.jp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871" y="-70608"/>
            <a:ext cx="12316177" cy="6928608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sz="6000">
                <a:solidFill>
                  <a:srgbClr val="0C404D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8" name="Plassholder for tekst 7"/>
          <p:cNvSpPr>
            <a:spLocks noGrp="1"/>
          </p:cNvSpPr>
          <p:nvPr>
            <p:ph type="body" sz="quarter" idx="12"/>
          </p:nvPr>
        </p:nvSpPr>
        <p:spPr>
          <a:xfrm>
            <a:off x="1682043" y="2328334"/>
            <a:ext cx="9900356" cy="3216805"/>
          </a:xfrm>
        </p:spPr>
        <p:txBody>
          <a:bodyPr>
            <a:noAutofit/>
          </a:bodyPr>
          <a:lstStyle>
            <a:lvl1pPr marL="0" indent="0">
              <a:buNone/>
              <a:defRPr sz="2800">
                <a:solidFill>
                  <a:srgbClr val="0C404D"/>
                </a:solidFill>
              </a:defRPr>
            </a:lvl1pPr>
            <a:lvl2pPr marL="457200" indent="0">
              <a:buNone/>
              <a:defRPr sz="2800">
                <a:solidFill>
                  <a:srgbClr val="0C404D"/>
                </a:solidFill>
              </a:defRPr>
            </a:lvl2pPr>
            <a:lvl3pPr marL="914400" indent="0">
              <a:buNone/>
              <a:defRPr sz="2800">
                <a:solidFill>
                  <a:srgbClr val="0C404D"/>
                </a:solidFill>
              </a:defRPr>
            </a:lvl3pPr>
            <a:lvl4pPr marL="1371600" indent="0">
              <a:buNone/>
              <a:defRPr sz="2800">
                <a:solidFill>
                  <a:srgbClr val="0C404D"/>
                </a:solidFill>
              </a:defRPr>
            </a:lvl4pPr>
            <a:lvl5pPr marL="1828800" indent="0">
              <a:buNone/>
              <a:defRPr sz="2800">
                <a:solidFill>
                  <a:srgbClr val="0C404D"/>
                </a:solidFill>
              </a:defRPr>
            </a:lvl5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805343891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4" descr="EYDE_slides_123.png"/>
          <p:cNvPicPr>
            <a:picLocks noChangeAspect="1"/>
          </p:cNvPicPr>
          <p:nvPr userDrawn="1"/>
        </p:nvPicPr>
        <p:blipFill>
          <a:blip r:embed="rId2">
            <a:alphaModFix amt="8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28663"/>
            <a:ext cx="12200467" cy="646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>
                    <a:alpha val="82001"/>
                  </a:srgbClr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12800" y="977365"/>
            <a:ext cx="10769600" cy="1143000"/>
          </a:xfrm>
        </p:spPr>
        <p:txBody>
          <a:bodyPr>
            <a:no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8" name="Plassholder for tekst 7"/>
          <p:cNvSpPr>
            <a:spLocks noGrp="1"/>
          </p:cNvSpPr>
          <p:nvPr>
            <p:ph type="body" sz="quarter" idx="12"/>
          </p:nvPr>
        </p:nvSpPr>
        <p:spPr>
          <a:xfrm>
            <a:off x="1817511" y="2328334"/>
            <a:ext cx="6750757" cy="3216805"/>
          </a:xfrm>
        </p:spPr>
        <p:txBody>
          <a:bodyPr>
            <a:noAutofit/>
          </a:bodyPr>
          <a:lstStyle>
            <a:lvl1pPr marL="0" indent="0">
              <a:buNone/>
              <a:defRPr sz="2800" b="1">
                <a:solidFill>
                  <a:srgbClr val="626262"/>
                </a:solidFill>
              </a:defRPr>
            </a:lvl1pPr>
            <a:lvl2pPr marL="457200" indent="0">
              <a:buNone/>
              <a:defRPr sz="2800">
                <a:solidFill>
                  <a:srgbClr val="626262"/>
                </a:solidFill>
              </a:defRPr>
            </a:lvl2pPr>
            <a:lvl3pPr marL="914400" indent="0">
              <a:buNone/>
              <a:defRPr sz="2800">
                <a:solidFill>
                  <a:srgbClr val="626262"/>
                </a:solidFill>
              </a:defRPr>
            </a:lvl3pPr>
            <a:lvl4pPr marL="1371600" indent="0">
              <a:buNone/>
              <a:defRPr sz="2800">
                <a:solidFill>
                  <a:srgbClr val="626262"/>
                </a:solidFill>
              </a:defRPr>
            </a:lvl4pPr>
            <a:lvl5pPr marL="1828800" indent="0">
              <a:buNone/>
              <a:defRPr sz="2800">
                <a:solidFill>
                  <a:srgbClr val="FFFFFF"/>
                </a:solidFill>
              </a:defRPr>
            </a:lvl5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1608669520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 descr="Eyde_slide_blaa_hvit_bakgrunn4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934"/>
            <a:ext cx="12293600" cy="6858000"/>
          </a:xfrm>
          <a:prstGeom prst="rect">
            <a:avLst/>
          </a:prstGeom>
        </p:spPr>
      </p:pic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8" name="Plassholder for tekst 7"/>
          <p:cNvSpPr>
            <a:spLocks noGrp="1"/>
          </p:cNvSpPr>
          <p:nvPr>
            <p:ph type="body" sz="quarter" idx="12"/>
          </p:nvPr>
        </p:nvSpPr>
        <p:spPr>
          <a:xfrm>
            <a:off x="1591733" y="2328334"/>
            <a:ext cx="9990667" cy="3216805"/>
          </a:xfrm>
        </p:spPr>
        <p:txBody>
          <a:bodyPr>
            <a:noAutofit/>
          </a:bodyPr>
          <a:lstStyle>
            <a:lvl1pPr marL="0" indent="0">
              <a:buNone/>
              <a:defRPr sz="2800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>
              <a:buNone/>
              <a:defRPr sz="2800">
                <a:solidFill>
                  <a:schemeClr val="bg1">
                    <a:lumMod val="65000"/>
                  </a:schemeClr>
                </a:solidFill>
              </a:defRPr>
            </a:lvl2pPr>
            <a:lvl3pPr marL="914400" indent="0">
              <a:buNone/>
              <a:defRPr sz="2800">
                <a:solidFill>
                  <a:schemeClr val="bg1">
                    <a:lumMod val="65000"/>
                  </a:schemeClr>
                </a:solidFill>
              </a:defRPr>
            </a:lvl3pPr>
            <a:lvl4pPr marL="1371600" indent="0">
              <a:buNone/>
              <a:defRPr sz="2800">
                <a:solidFill>
                  <a:schemeClr val="bg1">
                    <a:lumMod val="65000"/>
                  </a:schemeClr>
                </a:solidFill>
              </a:defRPr>
            </a:lvl4pPr>
            <a:lvl5pPr marL="1828800" indent="0">
              <a:buNone/>
              <a:defRPr sz="2800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1986817420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EYDE_slide_blue_photo_E_hand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901" y="-118534"/>
            <a:ext cx="12296900" cy="6976533"/>
          </a:xfrm>
          <a:prstGeom prst="rect">
            <a:avLst/>
          </a:prstGeom>
        </p:spPr>
      </p:pic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109155" y="1316045"/>
            <a:ext cx="7473244" cy="1143000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8" name="Plassholder for tekst 7"/>
          <p:cNvSpPr>
            <a:spLocks noGrp="1"/>
          </p:cNvSpPr>
          <p:nvPr>
            <p:ph type="body" sz="quarter" idx="12"/>
          </p:nvPr>
        </p:nvSpPr>
        <p:spPr>
          <a:xfrm>
            <a:off x="4143023" y="2345268"/>
            <a:ext cx="7473245" cy="3216805"/>
          </a:xfrm>
        </p:spPr>
        <p:txBody>
          <a:bodyPr>
            <a:noAutofit/>
          </a:bodyPr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2800">
                <a:solidFill>
                  <a:schemeClr val="tx1"/>
                </a:solidFill>
              </a:defRPr>
            </a:lvl2pPr>
            <a:lvl3pPr marL="914400" indent="0">
              <a:buNone/>
              <a:defRPr sz="2800">
                <a:solidFill>
                  <a:schemeClr val="tx1"/>
                </a:solidFill>
              </a:defRPr>
            </a:lvl3pPr>
            <a:lvl4pPr marL="1371600" indent="0">
              <a:buNone/>
              <a:defRPr sz="2800">
                <a:solidFill>
                  <a:schemeClr val="tx1"/>
                </a:solidFill>
              </a:defRPr>
            </a:lvl4pPr>
            <a:lvl5pPr marL="1828800" indent="0">
              <a:buNone/>
              <a:defRPr sz="2800">
                <a:solidFill>
                  <a:schemeClr val="tx1"/>
                </a:solidFill>
              </a:defRPr>
            </a:lvl5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1829510347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3" name="Bilde 2" descr="EYDE_slide_photo_Esymbol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57817"/>
            <a:ext cx="12293600" cy="6915150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04267" y="1265243"/>
            <a:ext cx="7078133" cy="1143000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8" name="Plassholder for tekst 7"/>
          <p:cNvSpPr>
            <a:spLocks noGrp="1"/>
          </p:cNvSpPr>
          <p:nvPr>
            <p:ph type="body" sz="quarter" idx="12"/>
          </p:nvPr>
        </p:nvSpPr>
        <p:spPr>
          <a:xfrm>
            <a:off x="4504267" y="2328334"/>
            <a:ext cx="7078133" cy="3216805"/>
          </a:xfrm>
        </p:spPr>
        <p:txBody>
          <a:bodyPr>
            <a:noAutofit/>
          </a:bodyPr>
          <a:lstStyle>
            <a:lvl1pPr marL="0" indent="0">
              <a:buNone/>
              <a:defRPr sz="2800">
                <a:solidFill>
                  <a:srgbClr val="626262"/>
                </a:solidFill>
              </a:defRPr>
            </a:lvl1pPr>
            <a:lvl2pPr marL="457200" indent="0">
              <a:buNone/>
              <a:defRPr sz="2800">
                <a:solidFill>
                  <a:srgbClr val="626262"/>
                </a:solidFill>
              </a:defRPr>
            </a:lvl2pPr>
            <a:lvl3pPr marL="914400" indent="0">
              <a:buNone/>
              <a:defRPr sz="2800">
                <a:solidFill>
                  <a:srgbClr val="626262"/>
                </a:solidFill>
              </a:defRPr>
            </a:lvl3pPr>
            <a:lvl4pPr marL="1371600" indent="0">
              <a:buNone/>
              <a:defRPr sz="2800">
                <a:solidFill>
                  <a:srgbClr val="626262"/>
                </a:solidFill>
              </a:defRPr>
            </a:lvl4pPr>
            <a:lvl5pPr marL="1828800" indent="0">
              <a:buNone/>
              <a:defRPr sz="2800">
                <a:solidFill>
                  <a:srgbClr val="626262"/>
                </a:solidFill>
              </a:defRPr>
            </a:lvl5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2373277255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 descr="EYDE_slide_photo_hand_white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7950" y="-286430"/>
            <a:ext cx="12592839" cy="7144430"/>
          </a:xfrm>
          <a:prstGeom prst="rect">
            <a:avLst/>
          </a:prstGeom>
        </p:spPr>
      </p:pic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165600" y="1092201"/>
            <a:ext cx="7416800" cy="1366845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8" name="Plassholder for tekst 7"/>
          <p:cNvSpPr>
            <a:spLocks noGrp="1"/>
          </p:cNvSpPr>
          <p:nvPr>
            <p:ph type="body" sz="quarter" idx="12"/>
          </p:nvPr>
        </p:nvSpPr>
        <p:spPr>
          <a:xfrm>
            <a:off x="4165600" y="2396069"/>
            <a:ext cx="7416800" cy="3216805"/>
          </a:xfrm>
        </p:spPr>
        <p:txBody>
          <a:bodyPr>
            <a:noAutofit/>
          </a:bodyPr>
          <a:lstStyle>
            <a:lvl1pPr marL="0" indent="0">
              <a:buNone/>
              <a:defRPr sz="2800">
                <a:solidFill>
                  <a:srgbClr val="626262"/>
                </a:solidFill>
              </a:defRPr>
            </a:lvl1pPr>
            <a:lvl2pPr marL="457200" indent="0">
              <a:buNone/>
              <a:defRPr sz="2800">
                <a:solidFill>
                  <a:srgbClr val="626262"/>
                </a:solidFill>
              </a:defRPr>
            </a:lvl2pPr>
            <a:lvl3pPr marL="914400" indent="0">
              <a:buNone/>
              <a:defRPr sz="2800">
                <a:solidFill>
                  <a:srgbClr val="626262"/>
                </a:solidFill>
              </a:defRPr>
            </a:lvl3pPr>
            <a:lvl4pPr marL="1371600" indent="0">
              <a:buNone/>
              <a:defRPr sz="2800">
                <a:solidFill>
                  <a:srgbClr val="626262"/>
                </a:solidFill>
              </a:defRPr>
            </a:lvl4pPr>
            <a:lvl5pPr marL="1828800" indent="0">
              <a:buNone/>
              <a:defRPr sz="2800">
                <a:solidFill>
                  <a:srgbClr val="626262"/>
                </a:solidFill>
              </a:defRPr>
            </a:lvl5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42792270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tartslide - Hav Al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2193824"/>
            <a:ext cx="9858587" cy="735643"/>
          </a:xfrm>
        </p:spPr>
        <p:txBody>
          <a:bodyPr anchor="b" anchorCtr="0">
            <a:noAutofit/>
          </a:bodyPr>
          <a:lstStyle>
            <a:lvl1pPr>
              <a:lnSpc>
                <a:spcPct val="85000"/>
              </a:lnSpc>
              <a:defRPr sz="3733" b="1" i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3085266"/>
            <a:ext cx="9858587" cy="3348292"/>
          </a:xfrm>
        </p:spPr>
        <p:txBody>
          <a:bodyPr lIns="91440" rIns="91440" anchor="t" anchorCtr="0">
            <a:noAutofit/>
          </a:bodyPr>
          <a:lstStyle>
            <a:lvl1pPr marL="609585" indent="-609585">
              <a:buClr>
                <a:schemeClr val="accent2"/>
              </a:buClr>
              <a:buFont typeface="+mj-lt"/>
              <a:buAutoNum type="arabicPeriod"/>
              <a:defRPr sz="2667" b="0" cap="none" spc="0" baseline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05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10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0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2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3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41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pic>
        <p:nvPicPr>
          <p:cNvPr id="7" name="Bilde 6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2287" y="643665"/>
            <a:ext cx="1492552" cy="1055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523161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Forside med mon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769600" cy="1470025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806222" y="3496734"/>
            <a:ext cx="9877777" cy="2065867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Klikk for å redigere undertittelstil i malen</a:t>
            </a:r>
          </a:p>
        </p:txBody>
      </p:sp>
      <p:pic>
        <p:nvPicPr>
          <p:cNvPr id="6" name="Bilde 3" descr="Eyde_slide_blaa_front_monster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579" y="-8468"/>
            <a:ext cx="12297364" cy="6917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>
          <a:xfrm>
            <a:off x="3490383" y="6118404"/>
            <a:ext cx="5190068" cy="365125"/>
          </a:xfrm>
        </p:spPr>
        <p:txBody>
          <a:bodyPr/>
          <a:lstStyle/>
          <a:p>
            <a:endParaRPr lang="nb-NO"/>
          </a:p>
        </p:txBody>
      </p:sp>
      <p:pic>
        <p:nvPicPr>
          <p:cNvPr id="8" name="Bilde 1" descr="NCE_mainlogo_white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8000" y="5959475"/>
            <a:ext cx="2379133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uppe 8"/>
          <p:cNvGrpSpPr>
            <a:grpSpLocks/>
          </p:cNvGrpSpPr>
          <p:nvPr userDrawn="1"/>
        </p:nvGrpSpPr>
        <p:grpSpPr bwMode="auto">
          <a:xfrm>
            <a:off x="3246967" y="1476495"/>
            <a:ext cx="5977467" cy="4781550"/>
            <a:chOff x="1600854" y="215515"/>
            <a:chExt cx="5718964" cy="6099851"/>
          </a:xfrm>
        </p:grpSpPr>
        <p:pic>
          <p:nvPicPr>
            <p:cNvPr id="10" name="Bilde 9" descr="Green-Globe.png"/>
            <p:cNvPicPr>
              <a:picLocks noChangeAspect="1"/>
            </p:cNvPicPr>
            <p:nvPr/>
          </p:nvPicPr>
          <p:blipFill>
            <a:blip r:embed="rId4" cstate="screen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0854" y="596402"/>
              <a:ext cx="5718964" cy="5718964"/>
            </a:xfrm>
            <a:prstGeom prst="rect">
              <a:avLst/>
            </a:prstGeom>
          </p:spPr>
        </p:pic>
        <p:pic>
          <p:nvPicPr>
            <p:cNvPr id="11" name="Bilde 8" descr="EYDE_slide_E_symbol_hvit.png"/>
            <p:cNvPicPr>
              <a:picLocks noChangeAspect="1"/>
            </p:cNvPicPr>
            <p:nvPr/>
          </p:nvPicPr>
          <p:blipFill>
            <a:blip r:embed="rId5" cstate="screen">
              <a:alphaModFix amt="30000"/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4585" y="215515"/>
              <a:ext cx="5223658" cy="57342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>
                      <a:alpha val="30000"/>
                    </a:srgbClr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" name="TekstSylinder 11"/>
          <p:cNvSpPr txBox="1">
            <a:spLocks noChangeArrowheads="1"/>
          </p:cNvSpPr>
          <p:nvPr userDrawn="1"/>
        </p:nvSpPr>
        <p:spPr bwMode="auto">
          <a:xfrm>
            <a:off x="522112" y="747159"/>
            <a:ext cx="11485033" cy="1536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>
              <a:lnSpc>
                <a:spcPct val="70000"/>
              </a:lnSpc>
            </a:pPr>
            <a:r>
              <a:rPr lang="nb-NO" sz="4400">
                <a:solidFill>
                  <a:srgbClr val="FFFFFF"/>
                </a:solidFill>
              </a:rPr>
              <a:t>Vi skal vinne </a:t>
            </a:r>
            <a:r>
              <a:rPr lang="nb-NO" sz="6000" b="1">
                <a:solidFill>
                  <a:schemeClr val="bg1"/>
                </a:solidFill>
              </a:rPr>
              <a:t>VERDENSMESTERSKAPET</a:t>
            </a:r>
          </a:p>
          <a:p>
            <a:pPr algn="ctr">
              <a:lnSpc>
                <a:spcPct val="70000"/>
              </a:lnSpc>
            </a:pPr>
            <a:r>
              <a:rPr lang="nb-NO" sz="4000">
                <a:solidFill>
                  <a:schemeClr val="bg1"/>
                </a:solidFill>
              </a:rPr>
              <a:t>hver dag og                         i fremtiden</a:t>
            </a:r>
          </a:p>
          <a:p>
            <a:pPr algn="ctr">
              <a:lnSpc>
                <a:spcPct val="70000"/>
              </a:lnSpc>
            </a:pPr>
            <a:endParaRPr lang="nb-NO" sz="32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0013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Forsi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769600" cy="1470025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806222" y="3496734"/>
            <a:ext cx="9877777" cy="2065867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Klikk for å redigere undertittelstil i malen</a:t>
            </a:r>
          </a:p>
        </p:txBody>
      </p:sp>
      <p:pic>
        <p:nvPicPr>
          <p:cNvPr id="4" name="Bilde 3" descr="Eyde_pp_slide_s_Side_21.jp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0665" cy="6858000"/>
          </a:xfrm>
          <a:prstGeom prst="rect">
            <a:avLst/>
          </a:prstGeom>
        </p:spPr>
      </p:pic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6" name="Bilde 2" descr="EYDE_logo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90383" y="1143000"/>
            <a:ext cx="5190067" cy="431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Bilde 1" descr="NCE_mainlogo_white.png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98000" y="5959475"/>
            <a:ext cx="2379133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0340034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Forside med mon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769600" cy="1470025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806222" y="3496734"/>
            <a:ext cx="9877777" cy="2065867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56262287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Forside med mon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 descr="Eyde_pp_slide_s_Side_23.jp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0665" cy="6858000"/>
          </a:xfrm>
          <a:prstGeom prst="rect">
            <a:avLst/>
          </a:prstGeom>
        </p:spPr>
      </p:pic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6" name="Bilde 5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58436" y="1065874"/>
            <a:ext cx="3806693" cy="4066231"/>
          </a:xfrm>
          <a:prstGeom prst="ellipse">
            <a:avLst/>
          </a:prstGeom>
          <a:effectLst>
            <a:softEdge rad="317500"/>
          </a:effectLst>
        </p:spPr>
      </p:pic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914401" y="1269981"/>
            <a:ext cx="7303911" cy="1830917"/>
          </a:xfrm>
        </p:spPr>
        <p:txBody>
          <a:bodyPr>
            <a:noAutofit/>
          </a:bodyPr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806222" y="3056468"/>
            <a:ext cx="6412089" cy="2506133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Klikk for å redigere undertittelstil i malen</a:t>
            </a:r>
          </a:p>
        </p:txBody>
      </p:sp>
    </p:spTree>
    <p:extLst>
      <p:ext uri="{BB962C8B-B14F-4D97-AF65-F5344CB8AC3E}">
        <p14:creationId xmlns:p14="http://schemas.microsoft.com/office/powerpoint/2010/main" val="2181227471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Forside med mon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 descr="Eyde_pp_slide_s_Side_20.jp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0665" cy="6858000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941691" y="838201"/>
            <a:ext cx="9742308" cy="4123267"/>
          </a:xfrm>
        </p:spPr>
        <p:txBody>
          <a:bodyPr anchor="ctr">
            <a:noAutofit/>
          </a:bodyPr>
          <a:lstStyle>
            <a:lvl1pPr>
              <a:defRPr sz="7200">
                <a:solidFill>
                  <a:srgbClr val="F8F8F8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941691" y="5054623"/>
            <a:ext cx="9742309" cy="575734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bg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15175988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625600" y="2328333"/>
            <a:ext cx="9956800" cy="32258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55100933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 descr="Eyde_pp_slide_s_Side_29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0665" cy="6858000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12800" y="905933"/>
            <a:ext cx="10769600" cy="1553112"/>
          </a:xfrm>
        </p:spPr>
        <p:txBody>
          <a:bodyPr>
            <a:noAutofit/>
          </a:bodyPr>
          <a:lstStyle>
            <a:lvl1pPr algn="ctr">
              <a:defRPr sz="6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812801" y="2548467"/>
            <a:ext cx="10769599" cy="300566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/>
                </a:solidFill>
              </a:defRPr>
            </a:lvl2pPr>
            <a:lvl3pPr marL="914400" indent="0" algn="ctr">
              <a:buNone/>
              <a:defRPr>
                <a:solidFill>
                  <a:schemeClr val="tx1"/>
                </a:solidFill>
              </a:defRPr>
            </a:lvl3pPr>
            <a:lvl4pPr marL="1371600" indent="0" algn="ctr">
              <a:buNone/>
              <a:defRPr>
                <a:solidFill>
                  <a:schemeClr val="tx1"/>
                </a:solidFill>
              </a:defRPr>
            </a:lvl4pPr>
            <a:lvl5pPr marL="1828800" indent="0" algn="ctr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67838897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Forside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769600" cy="1470025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806222" y="3496734"/>
            <a:ext cx="9877777" cy="2065867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85090207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Forside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 descr="Eyde_pp_slide_s_Side_28.jp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0665" cy="6858000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4651022" y="1456267"/>
            <a:ext cx="7032977" cy="2853266"/>
          </a:xfrm>
        </p:spPr>
        <p:txBody>
          <a:bodyPr>
            <a:normAutofit/>
          </a:bodyPr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4651022" y="4394200"/>
            <a:ext cx="7032977" cy="11684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13034394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sz="6000">
                <a:solidFill>
                  <a:schemeClr val="accent3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704622" y="2328333"/>
            <a:ext cx="9877777" cy="3225800"/>
          </a:xfrm>
        </p:spPr>
        <p:txBody>
          <a:bodyPr/>
          <a:lstStyle>
            <a:lvl1pPr marL="0" indent="0">
              <a:buNone/>
              <a:defRPr>
                <a:solidFill>
                  <a:srgbClr val="7B964C"/>
                </a:solidFill>
              </a:defRPr>
            </a:lvl1pPr>
            <a:lvl2pPr marL="457200" indent="0">
              <a:buNone/>
              <a:defRPr>
                <a:solidFill>
                  <a:srgbClr val="7B964C"/>
                </a:solidFill>
              </a:defRPr>
            </a:lvl2pPr>
            <a:lvl3pPr marL="914400" indent="0">
              <a:buNone/>
              <a:defRPr>
                <a:solidFill>
                  <a:srgbClr val="7B964C"/>
                </a:solidFill>
              </a:defRPr>
            </a:lvl3pPr>
            <a:lvl4pPr marL="1371600" indent="0">
              <a:buNone/>
              <a:defRPr>
                <a:solidFill>
                  <a:srgbClr val="7B964C"/>
                </a:solidFill>
              </a:defRPr>
            </a:lvl4pPr>
            <a:lvl5pPr marL="1828800" indent="0">
              <a:buNone/>
              <a:defRPr>
                <a:solidFill>
                  <a:srgbClr val="7B964C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661280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 - A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 marL="0"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8" name="Plassholder for tekst 7"/>
          <p:cNvSpPr>
            <a:spLocks noGrp="1"/>
          </p:cNvSpPr>
          <p:nvPr>
            <p:ph type="body" sz="quarter" idx="10"/>
          </p:nvPr>
        </p:nvSpPr>
        <p:spPr>
          <a:xfrm>
            <a:off x="1085851" y="2233613"/>
            <a:ext cx="8600016" cy="3471811"/>
          </a:xfrm>
        </p:spPr>
        <p:txBody>
          <a:bodyPr/>
          <a:lstStyle>
            <a:lvl1pPr>
              <a:defRPr sz="1867" b="0"/>
            </a:lvl1pPr>
            <a:lvl2pPr>
              <a:defRPr sz="1867" b="0"/>
            </a:lvl2pPr>
            <a:lvl3pPr>
              <a:defRPr b="0"/>
            </a:lvl3pPr>
            <a:lvl4pPr>
              <a:defRPr b="0"/>
            </a:lvl4pPr>
            <a:lvl5pPr>
              <a:defRPr b="0"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pic>
        <p:nvPicPr>
          <p:cNvPr id="5" name="Bilde 4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6724" y="1705766"/>
            <a:ext cx="1492552" cy="1055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590105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626262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738489" y="2328333"/>
            <a:ext cx="9843911" cy="32258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72787415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418667" y="2459045"/>
            <a:ext cx="6163733" cy="3095088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400">
                <a:solidFill>
                  <a:schemeClr val="tx1"/>
                </a:solidFill>
              </a:defRPr>
            </a:lvl2pPr>
            <a:lvl3pPr marL="914400" indent="0">
              <a:buNone/>
              <a:defRPr sz="2400">
                <a:solidFill>
                  <a:schemeClr val="tx1"/>
                </a:solidFill>
              </a:defRPr>
            </a:lvl3pPr>
            <a:lvl4pPr marL="1371600" indent="0">
              <a:buNone/>
              <a:defRPr sz="2400">
                <a:solidFill>
                  <a:schemeClr val="tx1"/>
                </a:solidFill>
              </a:defRPr>
            </a:lvl4pPr>
            <a:lvl5pPr marL="1828800" indent="0">
              <a:buNone/>
              <a:defRPr sz="2400">
                <a:solidFill>
                  <a:schemeClr val="tx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innhold 2"/>
          <p:cNvSpPr>
            <a:spLocks noGrp="1"/>
          </p:cNvSpPr>
          <p:nvPr>
            <p:ph idx="12"/>
          </p:nvPr>
        </p:nvSpPr>
        <p:spPr>
          <a:xfrm>
            <a:off x="1715911" y="2459046"/>
            <a:ext cx="3454399" cy="3095087"/>
          </a:xfrm>
        </p:spPr>
        <p:txBody>
          <a:bodyPr anchor="b">
            <a:normAutofit/>
          </a:bodyPr>
          <a:lstStyle>
            <a:lvl1pPr marL="0" indent="0" algn="r">
              <a:buNone/>
              <a:defRPr sz="1600">
                <a:solidFill>
                  <a:srgbClr val="A6A6A6"/>
                </a:solidFill>
              </a:defRPr>
            </a:lvl1pPr>
            <a:lvl2pPr marL="457200" indent="0" algn="r">
              <a:buNone/>
              <a:defRPr sz="1600">
                <a:solidFill>
                  <a:srgbClr val="A6A6A6"/>
                </a:solidFill>
              </a:defRPr>
            </a:lvl2pPr>
            <a:lvl3pPr marL="914400" indent="0" algn="r">
              <a:buNone/>
              <a:defRPr sz="1600">
                <a:solidFill>
                  <a:srgbClr val="A6A6A6"/>
                </a:solidFill>
              </a:defRPr>
            </a:lvl3pPr>
            <a:lvl4pPr marL="1371600" indent="0" algn="r">
              <a:buNone/>
              <a:defRPr sz="1600">
                <a:solidFill>
                  <a:srgbClr val="A6A6A6"/>
                </a:solidFill>
              </a:defRPr>
            </a:lvl4pPr>
            <a:lvl5pPr marL="1828800" indent="0" algn="r">
              <a:buNone/>
              <a:defRPr sz="1600">
                <a:solidFill>
                  <a:srgbClr val="A6A6A6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1452887974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 descr="Eyde_pp_slide_s_Side_23.jp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0665" cy="6858000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948267" y="2328333"/>
            <a:ext cx="10634132" cy="2260600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 marL="457200" indent="0">
              <a:buNone/>
              <a:defRPr>
                <a:solidFill>
                  <a:schemeClr val="tx1"/>
                </a:solidFill>
              </a:defRPr>
            </a:lvl2pPr>
            <a:lvl3pPr marL="914400" indent="0">
              <a:buNone/>
              <a:defRPr>
                <a:solidFill>
                  <a:schemeClr val="tx1"/>
                </a:solidFill>
              </a:defRPr>
            </a:lvl3pPr>
            <a:lvl4pPr marL="1371600" indent="0">
              <a:buNone/>
              <a:defRPr>
                <a:solidFill>
                  <a:schemeClr val="tx1"/>
                </a:solidFill>
              </a:defRPr>
            </a:lvl4pPr>
            <a:lvl5pPr marL="1828800" indent="0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innhold 6"/>
          <p:cNvSpPr>
            <a:spLocks noGrp="1"/>
          </p:cNvSpPr>
          <p:nvPr>
            <p:ph sz="quarter" idx="12"/>
          </p:nvPr>
        </p:nvSpPr>
        <p:spPr>
          <a:xfrm>
            <a:off x="1715910" y="4588934"/>
            <a:ext cx="9866489" cy="965730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>
              <a:buNone/>
              <a:defRPr sz="1400">
                <a:solidFill>
                  <a:schemeClr val="bg1">
                    <a:lumMod val="65000"/>
                  </a:schemeClr>
                </a:solidFill>
              </a:defRPr>
            </a:lvl2pPr>
            <a:lvl3pPr marL="914400" indent="0">
              <a:buNone/>
              <a:defRPr sz="1400">
                <a:solidFill>
                  <a:schemeClr val="bg1">
                    <a:lumMod val="6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bg1">
                    <a:lumMod val="6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3124013402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 descr="Eyde_pp_slide_s_Side_24.jp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0665" cy="6858000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794933" y="2328333"/>
            <a:ext cx="9787467" cy="3225800"/>
          </a:xfrm>
        </p:spPr>
        <p:txBody>
          <a:bodyPr>
            <a:normAutofit/>
          </a:bodyPr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/>
                </a:solidFill>
              </a:defRPr>
            </a:lvl2pPr>
            <a:lvl3pPr marL="914400" indent="0">
              <a:buNone/>
              <a:defRPr sz="1800">
                <a:solidFill>
                  <a:schemeClr val="tx1"/>
                </a:solidFill>
              </a:defRPr>
            </a:lvl3pPr>
            <a:lvl4pPr marL="1371600" indent="0">
              <a:buNone/>
              <a:defRPr sz="1800">
                <a:solidFill>
                  <a:schemeClr val="tx1"/>
                </a:solidFill>
              </a:defRPr>
            </a:lvl4pPr>
            <a:lvl5pPr marL="1828800" indent="0">
              <a:buNone/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50334245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12800" y="1024467"/>
            <a:ext cx="10769600" cy="1434578"/>
          </a:xfrm>
        </p:spPr>
        <p:txBody>
          <a:bodyPr>
            <a:noAutofit/>
          </a:bodyPr>
          <a:lstStyle>
            <a:lvl1pPr>
              <a:defRPr sz="6000">
                <a:solidFill>
                  <a:schemeClr val="tx2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772355" y="2459045"/>
            <a:ext cx="9810044" cy="3095088"/>
          </a:xfrm>
        </p:spPr>
        <p:txBody>
          <a:bodyPr/>
          <a:lstStyle>
            <a:lvl1pPr marL="0" indent="0">
              <a:buNone/>
              <a:defRPr>
                <a:solidFill>
                  <a:schemeClr val="accent6"/>
                </a:solidFill>
              </a:defRPr>
            </a:lvl1pPr>
            <a:lvl2pPr marL="457200" indent="0">
              <a:buNone/>
              <a:defRPr>
                <a:solidFill>
                  <a:schemeClr val="accent6"/>
                </a:solidFill>
              </a:defRPr>
            </a:lvl2pPr>
            <a:lvl3pPr marL="914400" indent="0">
              <a:buNone/>
              <a:defRPr>
                <a:solidFill>
                  <a:schemeClr val="accent6"/>
                </a:solidFill>
              </a:defRPr>
            </a:lvl3pPr>
            <a:lvl4pPr marL="1371600" indent="0"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None/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38335768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sz="6000">
                <a:solidFill>
                  <a:schemeClr val="accent3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749777" y="2459045"/>
            <a:ext cx="9832623" cy="3095088"/>
          </a:xfrm>
        </p:spPr>
        <p:txBody>
          <a:bodyPr/>
          <a:lstStyle>
            <a:lvl1pPr marL="0" indent="0">
              <a:buNone/>
              <a:defRPr>
                <a:solidFill>
                  <a:schemeClr val="accent3"/>
                </a:solidFill>
              </a:defRPr>
            </a:lvl1pPr>
            <a:lvl2pPr marL="457200" indent="0">
              <a:buNone/>
              <a:defRPr>
                <a:solidFill>
                  <a:schemeClr val="accent3"/>
                </a:solidFill>
              </a:defRPr>
            </a:lvl2pPr>
            <a:lvl3pPr marL="914400" indent="0">
              <a:buNone/>
              <a:defRPr>
                <a:solidFill>
                  <a:schemeClr val="accent3"/>
                </a:solidFill>
              </a:defRPr>
            </a:lvl3pPr>
            <a:lvl4pPr marL="1371600" indent="0">
              <a:buNone/>
              <a:defRPr>
                <a:solidFill>
                  <a:schemeClr val="accent3"/>
                </a:solidFill>
              </a:defRPr>
            </a:lvl4pPr>
            <a:lvl5pPr marL="1828800" indent="0">
              <a:buNone/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87416904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ndeling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69244" y="4406901"/>
            <a:ext cx="10758312" cy="12065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69244" y="1185334"/>
            <a:ext cx="10758312" cy="322156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45509459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12800" y="2459045"/>
            <a:ext cx="5271909" cy="563554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A6A6A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812799" y="3022599"/>
            <a:ext cx="5271911" cy="2556934"/>
          </a:xfrm>
        </p:spPr>
        <p:txBody>
          <a:bodyPr/>
          <a:lstStyle>
            <a:lvl1pPr marL="0" indent="0">
              <a:buNone/>
              <a:defRPr sz="2400">
                <a:solidFill>
                  <a:srgbClr val="A6A6A6"/>
                </a:solidFill>
              </a:defRPr>
            </a:lvl1pPr>
            <a:lvl2pPr marL="457200" indent="0">
              <a:buNone/>
              <a:defRPr sz="2000">
                <a:solidFill>
                  <a:srgbClr val="A6A6A6"/>
                </a:solidFill>
              </a:defRPr>
            </a:lvl2pPr>
            <a:lvl3pPr marL="914400" indent="0">
              <a:buNone/>
              <a:defRPr sz="1800">
                <a:solidFill>
                  <a:srgbClr val="A6A6A6"/>
                </a:solidFill>
              </a:defRPr>
            </a:lvl3pPr>
            <a:lvl4pPr marL="1371600" indent="0">
              <a:buNone/>
              <a:defRPr sz="1600">
                <a:solidFill>
                  <a:srgbClr val="A6A6A6"/>
                </a:solidFill>
              </a:defRPr>
            </a:lvl4pPr>
            <a:lvl5pPr marL="1828800" indent="0">
              <a:buNone/>
              <a:defRPr sz="1600">
                <a:solidFill>
                  <a:srgbClr val="A6A6A6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6423377" y="2459045"/>
            <a:ext cx="5271912" cy="583134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6423377" y="3042180"/>
            <a:ext cx="5271912" cy="2537353"/>
          </a:xfrm>
        </p:spPr>
        <p:txBody>
          <a:bodyPr/>
          <a:lstStyle>
            <a:lvl1pPr marL="0" indent="0">
              <a:buNone/>
              <a:defRPr sz="2400">
                <a:solidFill>
                  <a:srgbClr val="A6A6A6"/>
                </a:solidFill>
              </a:defRPr>
            </a:lvl1pPr>
            <a:lvl2pPr marL="457200" indent="0">
              <a:buNone/>
              <a:defRPr sz="2000">
                <a:solidFill>
                  <a:srgbClr val="A6A6A6"/>
                </a:solidFill>
              </a:defRPr>
            </a:lvl2pPr>
            <a:lvl3pPr marL="914400" indent="0">
              <a:buNone/>
              <a:defRPr sz="1800">
                <a:solidFill>
                  <a:srgbClr val="A6A6A6"/>
                </a:solidFill>
              </a:defRPr>
            </a:lvl3pPr>
            <a:lvl4pPr marL="1371600" indent="0">
              <a:buNone/>
              <a:defRPr sz="1600">
                <a:solidFill>
                  <a:srgbClr val="A6A6A6"/>
                </a:solidFill>
              </a:defRPr>
            </a:lvl4pPr>
            <a:lvl5pPr marL="1828800" indent="0">
              <a:buNone/>
              <a:defRPr sz="1600">
                <a:solidFill>
                  <a:srgbClr val="A6A6A6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23111259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8" name="Plassholder for bilde 6"/>
          <p:cNvSpPr>
            <a:spLocks noGrp="1"/>
          </p:cNvSpPr>
          <p:nvPr>
            <p:ph type="pic" sz="quarter" idx="13"/>
          </p:nvPr>
        </p:nvSpPr>
        <p:spPr>
          <a:xfrm>
            <a:off x="4620922" y="3056468"/>
            <a:ext cx="3360325" cy="250613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nb-NO"/>
          </a:p>
        </p:txBody>
      </p:sp>
      <p:sp>
        <p:nvSpPr>
          <p:cNvPr id="10" name="Plassholder for bilde 6"/>
          <p:cNvSpPr>
            <a:spLocks noGrp="1"/>
          </p:cNvSpPr>
          <p:nvPr>
            <p:ph type="pic" sz="quarter" idx="14"/>
          </p:nvPr>
        </p:nvSpPr>
        <p:spPr>
          <a:xfrm>
            <a:off x="8346255" y="3056468"/>
            <a:ext cx="3360325" cy="250613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nb-NO"/>
          </a:p>
        </p:txBody>
      </p:sp>
      <p:sp>
        <p:nvSpPr>
          <p:cNvPr id="11" name="Plassholder for bilde 6"/>
          <p:cNvSpPr>
            <a:spLocks noGrp="1"/>
          </p:cNvSpPr>
          <p:nvPr>
            <p:ph type="pic" sz="quarter" idx="15"/>
          </p:nvPr>
        </p:nvSpPr>
        <p:spPr>
          <a:xfrm>
            <a:off x="812800" y="3056468"/>
            <a:ext cx="3360325" cy="250613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nb-NO"/>
          </a:p>
        </p:txBody>
      </p:sp>
      <p:sp>
        <p:nvSpPr>
          <p:cNvPr id="12" name="Plassholder for bilde 6"/>
          <p:cNvSpPr>
            <a:spLocks noGrp="1"/>
          </p:cNvSpPr>
          <p:nvPr>
            <p:ph type="pic" sz="quarter" idx="16"/>
          </p:nvPr>
        </p:nvSpPr>
        <p:spPr>
          <a:xfrm>
            <a:off x="812800" y="397935"/>
            <a:ext cx="3360325" cy="250613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nb-NO"/>
          </a:p>
        </p:txBody>
      </p:sp>
      <p:sp>
        <p:nvSpPr>
          <p:cNvPr id="13" name="Plassholder for bilde 6"/>
          <p:cNvSpPr>
            <a:spLocks noGrp="1"/>
          </p:cNvSpPr>
          <p:nvPr>
            <p:ph type="pic" sz="quarter" idx="17"/>
          </p:nvPr>
        </p:nvSpPr>
        <p:spPr>
          <a:xfrm>
            <a:off x="4620922" y="397935"/>
            <a:ext cx="3360325" cy="250613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nb-NO"/>
          </a:p>
        </p:txBody>
      </p:sp>
      <p:sp>
        <p:nvSpPr>
          <p:cNvPr id="14" name="Plassholder for bilde 6"/>
          <p:cNvSpPr>
            <a:spLocks noGrp="1"/>
          </p:cNvSpPr>
          <p:nvPr>
            <p:ph type="pic" sz="quarter" idx="18"/>
          </p:nvPr>
        </p:nvSpPr>
        <p:spPr>
          <a:xfrm>
            <a:off x="8346255" y="397935"/>
            <a:ext cx="3360325" cy="250613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24579386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8" name="Plassholder for innhold 7"/>
          <p:cNvSpPr>
            <a:spLocks noGrp="1"/>
          </p:cNvSpPr>
          <p:nvPr>
            <p:ph sz="quarter" idx="12"/>
          </p:nvPr>
        </p:nvSpPr>
        <p:spPr>
          <a:xfrm>
            <a:off x="857957" y="660400"/>
            <a:ext cx="10825340" cy="4902200"/>
          </a:xfrm>
        </p:spPr>
        <p:txBody>
          <a:bodyPr/>
          <a:lstStyle>
            <a:lvl1pPr>
              <a:defRPr sz="6000" b="1"/>
            </a:lvl1pPr>
            <a:lvl3pPr marL="1257300" indent="-342900">
              <a:buFont typeface="Arial"/>
              <a:buChar char="•"/>
              <a:defRPr>
                <a:solidFill>
                  <a:srgbClr val="A6A6A6"/>
                </a:solidFill>
              </a:defRPr>
            </a:lvl3pPr>
            <a:lvl4pPr>
              <a:defRPr>
                <a:solidFill>
                  <a:schemeClr val="accent5"/>
                </a:solidFill>
              </a:defRPr>
            </a:lvl4pPr>
            <a:lvl5pPr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29853985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ngdetekst - A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tekst 7"/>
          <p:cNvSpPr>
            <a:spLocks noGrp="1"/>
          </p:cNvSpPr>
          <p:nvPr>
            <p:ph type="body" sz="quarter" idx="10"/>
          </p:nvPr>
        </p:nvSpPr>
        <p:spPr>
          <a:xfrm>
            <a:off x="1085853" y="643469"/>
            <a:ext cx="8629044" cy="5428081"/>
          </a:xfrm>
        </p:spPr>
        <p:txBody>
          <a:bodyPr/>
          <a:lstStyle>
            <a:lvl1pPr>
              <a:defRPr sz="1867" b="0"/>
            </a:lvl1pPr>
            <a:lvl2pPr>
              <a:defRPr sz="1867" b="0"/>
            </a:lvl2pPr>
            <a:lvl3pPr>
              <a:defRPr b="0"/>
            </a:lvl3pPr>
            <a:lvl4pPr>
              <a:defRPr b="0"/>
            </a:lvl4pPr>
            <a:lvl5pPr>
              <a:defRPr b="0"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pic>
        <p:nvPicPr>
          <p:cNvPr id="4" name="Bilde 3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6724" y="1705766"/>
            <a:ext cx="1492552" cy="1055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499843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01511" y="1489074"/>
            <a:ext cx="3819173" cy="678392"/>
          </a:xfrm>
        </p:spPr>
        <p:txBody>
          <a:bodyPr anchor="b">
            <a:normAutofit/>
          </a:bodyPr>
          <a:lstStyle>
            <a:lvl1pPr algn="l">
              <a:defRPr sz="2400" b="1">
                <a:solidFill>
                  <a:schemeClr val="tx2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766733" y="1489075"/>
            <a:ext cx="6815667" cy="4081993"/>
          </a:xfrm>
        </p:spPr>
        <p:txBody>
          <a:bodyPr/>
          <a:lstStyle>
            <a:lvl1pPr>
              <a:defRPr sz="32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  <a:lvl2pPr>
              <a:defRPr sz="2800">
                <a:solidFill>
                  <a:schemeClr val="tx1">
                    <a:lumMod val="60000"/>
                    <a:lumOff val="40000"/>
                  </a:schemeClr>
                </a:solidFill>
              </a:defRPr>
            </a:lvl2pPr>
            <a:lvl3pPr>
              <a:defRPr sz="2400">
                <a:solidFill>
                  <a:schemeClr val="tx1">
                    <a:lumMod val="60000"/>
                    <a:lumOff val="40000"/>
                  </a:schemeClr>
                </a:solidFill>
              </a:defRPr>
            </a:lvl3pPr>
            <a:lvl4pPr>
              <a:defRPr sz="2000">
                <a:solidFill>
                  <a:schemeClr val="tx1">
                    <a:lumMod val="60000"/>
                    <a:lumOff val="40000"/>
                  </a:schemeClr>
                </a:solidFill>
              </a:defRPr>
            </a:lvl4pPr>
            <a:lvl5pPr>
              <a:defRPr sz="2000">
                <a:solidFill>
                  <a:schemeClr val="tx1">
                    <a:lumMod val="60000"/>
                    <a:lumOff val="40000"/>
                  </a:schemeClr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01511" y="2159001"/>
            <a:ext cx="3819173" cy="3412067"/>
          </a:xfrm>
        </p:spPr>
        <p:txBody>
          <a:bodyPr/>
          <a:lstStyle>
            <a:lvl1pPr marL="0" indent="0">
              <a:buNone/>
              <a:defRPr sz="14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83049564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2449690" y="4800600"/>
            <a:ext cx="7255228" cy="566738"/>
          </a:xfrm>
        </p:spPr>
        <p:txBody>
          <a:bodyPr anchor="b"/>
          <a:lstStyle>
            <a:lvl1pPr algn="ctr">
              <a:defRPr sz="2000"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891823" y="612775"/>
            <a:ext cx="10679288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2449690" y="5367338"/>
            <a:ext cx="7255228" cy="296862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83991268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tekst, 2 kolo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8" name="Plassholder for innhold 7"/>
          <p:cNvSpPr>
            <a:spLocks noGrp="1"/>
          </p:cNvSpPr>
          <p:nvPr>
            <p:ph sz="quarter" idx="12"/>
          </p:nvPr>
        </p:nvSpPr>
        <p:spPr>
          <a:xfrm>
            <a:off x="880535" y="1016001"/>
            <a:ext cx="5113867" cy="4555067"/>
          </a:xfrm>
        </p:spPr>
        <p:txBody>
          <a:bodyPr/>
          <a:lstStyle>
            <a:lvl1pPr marL="0" indent="0">
              <a:buNone/>
              <a:defRPr b="1"/>
            </a:lvl1pPr>
            <a:lvl5pPr>
              <a:defRPr>
                <a:solidFill>
                  <a:srgbClr val="7F7F7F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9" name="Plassholder for innhold 7"/>
          <p:cNvSpPr>
            <a:spLocks noGrp="1"/>
          </p:cNvSpPr>
          <p:nvPr>
            <p:ph sz="quarter" idx="13"/>
          </p:nvPr>
        </p:nvSpPr>
        <p:spPr>
          <a:xfrm>
            <a:off x="6217944" y="1016001"/>
            <a:ext cx="5475817" cy="4555067"/>
          </a:xfrm>
        </p:spPr>
        <p:txBody>
          <a:bodyPr/>
          <a:lstStyle>
            <a:lvl1pPr marL="0" indent="0">
              <a:buNone/>
              <a:defRPr b="1"/>
            </a:lvl1pPr>
            <a:lvl5pPr>
              <a:defRPr>
                <a:solidFill>
                  <a:srgbClr val="7F7F7F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3117609067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mye tekst, 2 kolo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8" name="Plassholder for innhold 7"/>
          <p:cNvSpPr>
            <a:spLocks noGrp="1"/>
          </p:cNvSpPr>
          <p:nvPr>
            <p:ph sz="quarter" idx="12"/>
          </p:nvPr>
        </p:nvSpPr>
        <p:spPr>
          <a:xfrm>
            <a:off x="880535" y="1540933"/>
            <a:ext cx="5113867" cy="4030134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9" name="Plassholder for innhold 7"/>
          <p:cNvSpPr>
            <a:spLocks noGrp="1"/>
          </p:cNvSpPr>
          <p:nvPr>
            <p:ph sz="quarter" idx="13"/>
          </p:nvPr>
        </p:nvSpPr>
        <p:spPr>
          <a:xfrm>
            <a:off x="6217944" y="1540933"/>
            <a:ext cx="5475817" cy="4030134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Tittel 1"/>
          <p:cNvSpPr>
            <a:spLocks noGrp="1"/>
          </p:cNvSpPr>
          <p:nvPr>
            <p:ph type="title"/>
          </p:nvPr>
        </p:nvSpPr>
        <p:spPr>
          <a:xfrm>
            <a:off x="880535" y="397933"/>
            <a:ext cx="10769600" cy="1143000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3621379603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812799" y="2624668"/>
            <a:ext cx="5271911" cy="2929467"/>
          </a:xfrm>
        </p:spPr>
        <p:txBody>
          <a:bodyPr/>
          <a:lstStyle>
            <a:lvl1pPr>
              <a:defRPr sz="2800">
                <a:solidFill>
                  <a:srgbClr val="626262"/>
                </a:solidFill>
              </a:defRPr>
            </a:lvl1pPr>
            <a:lvl2pPr>
              <a:defRPr sz="2400">
                <a:solidFill>
                  <a:srgbClr val="626262"/>
                </a:solidFill>
              </a:defRPr>
            </a:lvl2pPr>
            <a:lvl3pPr>
              <a:defRPr sz="2000">
                <a:solidFill>
                  <a:srgbClr val="626262"/>
                </a:solidFill>
              </a:defRPr>
            </a:lvl3pPr>
            <a:lvl4pPr>
              <a:defRPr sz="1800">
                <a:solidFill>
                  <a:srgbClr val="626262"/>
                </a:solidFill>
              </a:defRPr>
            </a:lvl4pPr>
            <a:lvl5pPr>
              <a:defRPr sz="1800">
                <a:solidFill>
                  <a:srgbClr val="626262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400800" y="2624668"/>
            <a:ext cx="5271909" cy="2929466"/>
          </a:xfrm>
        </p:spPr>
        <p:txBody>
          <a:bodyPr/>
          <a:lstStyle>
            <a:lvl1pPr>
              <a:defRPr sz="2800">
                <a:solidFill>
                  <a:srgbClr val="626262"/>
                </a:solidFill>
              </a:defRPr>
            </a:lvl1pPr>
            <a:lvl2pPr>
              <a:defRPr sz="2400">
                <a:solidFill>
                  <a:srgbClr val="626262"/>
                </a:solidFill>
              </a:defRPr>
            </a:lvl2pPr>
            <a:lvl3pPr>
              <a:defRPr sz="2000">
                <a:solidFill>
                  <a:srgbClr val="626262"/>
                </a:solidFill>
              </a:defRPr>
            </a:lvl3pPr>
            <a:lvl4pPr>
              <a:defRPr sz="1800">
                <a:solidFill>
                  <a:srgbClr val="626262"/>
                </a:solidFill>
              </a:defRPr>
            </a:lvl4pPr>
            <a:lvl5pPr>
              <a:defRPr sz="1800">
                <a:solidFill>
                  <a:srgbClr val="626262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65169874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 descr="Eyde_pp_slide_s_Side_18.jp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-16935"/>
            <a:ext cx="12271023" cy="6925733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684889" y="660401"/>
            <a:ext cx="6897509" cy="3081867"/>
          </a:xfrm>
        </p:spPr>
        <p:txBody>
          <a:bodyPr>
            <a:noAutofit/>
          </a:bodyPr>
          <a:lstStyle>
            <a:lvl1pPr>
              <a:defRPr sz="6000">
                <a:solidFill>
                  <a:schemeClr val="bg2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684888" y="3962401"/>
            <a:ext cx="6897511" cy="12276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8F8F8"/>
                </a:solidFill>
              </a:defRPr>
            </a:lvl1pPr>
            <a:lvl2pPr marL="457200" indent="0">
              <a:buNone/>
              <a:defRPr sz="1800">
                <a:solidFill>
                  <a:srgbClr val="F8F8F8"/>
                </a:solidFill>
              </a:defRPr>
            </a:lvl2pPr>
            <a:lvl3pPr marL="914400" indent="0">
              <a:buNone/>
              <a:defRPr sz="1800">
                <a:solidFill>
                  <a:srgbClr val="F8F8F8"/>
                </a:solidFill>
              </a:defRPr>
            </a:lvl3pPr>
            <a:lvl4pPr marL="1371600" indent="0">
              <a:buNone/>
              <a:defRPr sz="1800">
                <a:solidFill>
                  <a:srgbClr val="F8F8F8"/>
                </a:solidFill>
              </a:defRPr>
            </a:lvl4pPr>
            <a:lvl5pPr marL="1828800" indent="0">
              <a:buNone/>
              <a:defRPr sz="1800">
                <a:solidFill>
                  <a:srgbClr val="F8F8F8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28113137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 descr="Eyde_pp_slide_s_Side_25.jp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0665" cy="6858000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12800" y="1007533"/>
            <a:ext cx="10769600" cy="3361267"/>
          </a:xfrm>
        </p:spPr>
        <p:txBody>
          <a:bodyPr>
            <a:normAutofit/>
          </a:bodyPr>
          <a:lstStyle>
            <a:lvl1pPr>
              <a:defRPr sz="8000">
                <a:solidFill>
                  <a:schemeClr val="bg2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812801" y="4428067"/>
            <a:ext cx="10769599" cy="1126066"/>
          </a:xfrm>
        </p:spPr>
        <p:txBody>
          <a:bodyPr>
            <a:noAutofit/>
          </a:bodyPr>
          <a:lstStyle>
            <a:lvl1pPr marL="0" indent="0" algn="r">
              <a:buNone/>
              <a:defRPr sz="1600">
                <a:solidFill>
                  <a:schemeClr val="bg1"/>
                </a:solidFill>
              </a:defRPr>
            </a:lvl1pPr>
            <a:lvl2pPr marL="457200" indent="0" algn="r">
              <a:buNone/>
              <a:defRPr sz="1600">
                <a:solidFill>
                  <a:schemeClr val="bg1"/>
                </a:solidFill>
              </a:defRPr>
            </a:lvl2pPr>
            <a:lvl3pPr marL="914400" indent="0" algn="r">
              <a:buNone/>
              <a:defRPr sz="1600">
                <a:solidFill>
                  <a:schemeClr val="bg1"/>
                </a:solidFill>
              </a:defRPr>
            </a:lvl3pPr>
            <a:lvl4pPr marL="1371600" indent="0" algn="r">
              <a:buNone/>
              <a:defRPr sz="1600">
                <a:solidFill>
                  <a:schemeClr val="bg1"/>
                </a:solidFill>
              </a:defRPr>
            </a:lvl4pPr>
            <a:lvl5pPr marL="1828800" indent="0" algn="r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8590145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 descr="Eyde_pp_slide_s_Side_17.jp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-25402"/>
            <a:ext cx="12296017" cy="6917267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sz="6600">
                <a:solidFill>
                  <a:srgbClr val="F8F8F8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693333" y="2459045"/>
            <a:ext cx="9889067" cy="3095088"/>
          </a:xfrm>
        </p:spPr>
        <p:txBody>
          <a:bodyPr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  <a:lvl2pPr marL="457200" indent="0">
              <a:buNone/>
              <a:defRPr>
                <a:solidFill>
                  <a:schemeClr val="bg2"/>
                </a:solidFill>
              </a:defRPr>
            </a:lvl2pPr>
            <a:lvl3pPr marL="914400" indent="0">
              <a:buNone/>
              <a:defRPr>
                <a:solidFill>
                  <a:schemeClr val="bg2"/>
                </a:solidFill>
              </a:defRPr>
            </a:lvl3pPr>
            <a:lvl4pPr marL="1371600" indent="0">
              <a:buNone/>
              <a:defRPr>
                <a:solidFill>
                  <a:schemeClr val="bg2"/>
                </a:solidFill>
              </a:defRPr>
            </a:lvl4pPr>
            <a:lvl5pPr marL="1828800" indent="0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41505428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 descr="EYDE_slide_photo_blue_E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-1100667"/>
            <a:ext cx="12316177" cy="6858000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38133" y="389467"/>
            <a:ext cx="7044267" cy="2069578"/>
          </a:xfrm>
        </p:spPr>
        <p:txBody>
          <a:bodyPr>
            <a:normAutofit/>
          </a:bodyPr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538133" y="2328333"/>
            <a:ext cx="7044267" cy="3225800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 marL="457200" indent="0">
              <a:buNone/>
              <a:defRPr>
                <a:solidFill>
                  <a:schemeClr val="tx1"/>
                </a:solidFill>
              </a:defRPr>
            </a:lvl2pPr>
            <a:lvl3pPr marL="914400" indent="0">
              <a:buNone/>
              <a:defRPr>
                <a:solidFill>
                  <a:schemeClr val="tx1"/>
                </a:solidFill>
              </a:defRPr>
            </a:lvl3pPr>
            <a:lvl4pPr marL="1371600" indent="0">
              <a:buNone/>
              <a:defRPr>
                <a:solidFill>
                  <a:schemeClr val="tx1"/>
                </a:solidFill>
              </a:defRPr>
            </a:lvl4pPr>
            <a:lvl5pPr marL="1828800" indent="0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22714549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 descr="EYDE_slide_bilde1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-1100667"/>
            <a:ext cx="12282311" cy="6858000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12800" y="330201"/>
            <a:ext cx="10769600" cy="2128845"/>
          </a:xfrm>
        </p:spPr>
        <p:txBody>
          <a:bodyPr>
            <a:normAutofit/>
          </a:bodyPr>
          <a:lstStyle>
            <a:lvl1pPr>
              <a:defRPr sz="6000">
                <a:solidFill>
                  <a:srgbClr val="626262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704622" y="2328333"/>
            <a:ext cx="9877777" cy="3225800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 marL="457200" indent="0">
              <a:buNone/>
              <a:defRPr>
                <a:solidFill>
                  <a:schemeClr val="tx1"/>
                </a:solidFill>
              </a:defRPr>
            </a:lvl2pPr>
            <a:lvl3pPr marL="914400" indent="0">
              <a:buNone/>
              <a:defRPr>
                <a:solidFill>
                  <a:schemeClr val="tx1"/>
                </a:solidFill>
              </a:defRPr>
            </a:lvl3pPr>
            <a:lvl4pPr marL="1371600" indent="0">
              <a:buNone/>
              <a:defRPr>
                <a:solidFill>
                  <a:schemeClr val="tx1"/>
                </a:solidFill>
              </a:defRPr>
            </a:lvl4pPr>
            <a:lvl5pPr marL="1828800" indent="0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291946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tat - Hav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79768" y="1743413"/>
            <a:ext cx="1426464" cy="1008375"/>
          </a:xfrm>
          <a:prstGeom prst="rect">
            <a:avLst/>
          </a:prstGeom>
        </p:spPr>
      </p:pic>
      <p:sp>
        <p:nvSpPr>
          <p:cNvPr id="8" name="Plassholder for tekst 7"/>
          <p:cNvSpPr>
            <a:spLocks noGrp="1"/>
          </p:cNvSpPr>
          <p:nvPr>
            <p:ph type="body" sz="quarter" idx="10" hasCustomPrompt="1"/>
          </p:nvPr>
        </p:nvSpPr>
        <p:spPr>
          <a:xfrm>
            <a:off x="1085851" y="812551"/>
            <a:ext cx="8600016" cy="5236427"/>
          </a:xfrm>
        </p:spPr>
        <p:txBody>
          <a:bodyPr anchor="ctr"/>
          <a:lstStyle>
            <a:lvl1pPr marL="15869" indent="-15869" algn="ctr">
              <a:tabLst/>
              <a:defRPr sz="3999">
                <a:solidFill>
                  <a:schemeClr val="tx1"/>
                </a:solidFill>
              </a:defRPr>
            </a:lvl1pPr>
            <a:lvl2pPr marL="15869" indent="0" algn="ctr">
              <a:buFontTx/>
              <a:buNone/>
              <a:tabLst/>
              <a:defRPr b="0" baseline="0">
                <a:solidFill>
                  <a:schemeClr val="tx1"/>
                </a:solidFill>
              </a:defRPr>
            </a:lvl2pPr>
            <a:lvl3pPr marL="15869" indent="0">
              <a:buFontTx/>
              <a:buNone/>
              <a:tabLst/>
              <a:defRPr/>
            </a:lvl3pPr>
          </a:lstStyle>
          <a:p>
            <a:pPr lvl="0"/>
            <a:r>
              <a:rPr lang="nb-NO"/>
              <a:t>”Klikk for å skrive inn sitat”</a:t>
            </a:r>
          </a:p>
          <a:p>
            <a:pPr lvl="1"/>
            <a:r>
              <a:rPr lang="nb-NO"/>
              <a:t>av Ola Normann</a:t>
            </a:r>
          </a:p>
        </p:txBody>
      </p:sp>
    </p:spTree>
    <p:extLst>
      <p:ext uri="{BB962C8B-B14F-4D97-AF65-F5344CB8AC3E}">
        <p14:creationId xmlns:p14="http://schemas.microsoft.com/office/powerpoint/2010/main" val="860665973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 descr="Eyde_pp_slide_s_Side_16.jp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5" y="-44455"/>
            <a:ext cx="12269688" cy="6902455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820355" y="753533"/>
            <a:ext cx="6762044" cy="1705512"/>
          </a:xfrm>
        </p:spPr>
        <p:txBody>
          <a:bodyPr/>
          <a:lstStyle>
            <a:lvl1pPr>
              <a:defRPr>
                <a:solidFill>
                  <a:srgbClr val="F8F8F8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820356" y="2459045"/>
            <a:ext cx="6762043" cy="3095088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39270327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4_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 descr="Eyde_pp_slide_s_Side_32.jp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6" y="0"/>
            <a:ext cx="12190665" cy="6858000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812799" y="2624668"/>
            <a:ext cx="5271911" cy="2929467"/>
          </a:xfrm>
        </p:spPr>
        <p:txBody>
          <a:bodyPr/>
          <a:lstStyle>
            <a:lvl1pPr>
              <a:defRPr sz="2800">
                <a:solidFill>
                  <a:srgbClr val="626262"/>
                </a:solidFill>
              </a:defRPr>
            </a:lvl1pPr>
            <a:lvl2pPr>
              <a:defRPr sz="2400">
                <a:solidFill>
                  <a:srgbClr val="626262"/>
                </a:solidFill>
              </a:defRPr>
            </a:lvl2pPr>
            <a:lvl3pPr>
              <a:defRPr sz="2000">
                <a:solidFill>
                  <a:srgbClr val="626262"/>
                </a:solidFill>
              </a:defRPr>
            </a:lvl3pPr>
            <a:lvl4pPr>
              <a:defRPr sz="1800">
                <a:solidFill>
                  <a:srgbClr val="626262"/>
                </a:solidFill>
              </a:defRPr>
            </a:lvl4pPr>
            <a:lvl5pPr>
              <a:defRPr sz="1800">
                <a:solidFill>
                  <a:srgbClr val="626262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400800" y="2624668"/>
            <a:ext cx="5271909" cy="2929466"/>
          </a:xfrm>
        </p:spPr>
        <p:txBody>
          <a:bodyPr/>
          <a:lstStyle>
            <a:lvl1pPr>
              <a:defRPr sz="2800">
                <a:solidFill>
                  <a:srgbClr val="626262"/>
                </a:solidFill>
              </a:defRPr>
            </a:lvl1pPr>
            <a:lvl2pPr>
              <a:defRPr sz="2400">
                <a:solidFill>
                  <a:srgbClr val="626262"/>
                </a:solidFill>
              </a:defRPr>
            </a:lvl2pPr>
            <a:lvl3pPr>
              <a:defRPr sz="2000">
                <a:solidFill>
                  <a:srgbClr val="626262"/>
                </a:solidFill>
              </a:defRPr>
            </a:lvl3pPr>
            <a:lvl4pPr>
              <a:defRPr sz="1800">
                <a:solidFill>
                  <a:srgbClr val="626262"/>
                </a:solidFill>
              </a:defRPr>
            </a:lvl4pPr>
            <a:lvl5pPr>
              <a:defRPr sz="1800">
                <a:solidFill>
                  <a:srgbClr val="626262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34917214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_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 descr="Eyde_pp_slide_s_Side_30.jp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0665" cy="6858000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812799" y="2624668"/>
            <a:ext cx="5271911" cy="2929467"/>
          </a:xfrm>
        </p:spPr>
        <p:txBody>
          <a:bodyPr/>
          <a:lstStyle>
            <a:lvl1pPr>
              <a:defRPr sz="2800">
                <a:solidFill>
                  <a:srgbClr val="626262"/>
                </a:solidFill>
              </a:defRPr>
            </a:lvl1pPr>
            <a:lvl2pPr>
              <a:defRPr sz="2400">
                <a:solidFill>
                  <a:srgbClr val="626262"/>
                </a:solidFill>
              </a:defRPr>
            </a:lvl2pPr>
            <a:lvl3pPr>
              <a:defRPr sz="2000">
                <a:solidFill>
                  <a:srgbClr val="626262"/>
                </a:solidFill>
              </a:defRPr>
            </a:lvl3pPr>
            <a:lvl4pPr>
              <a:defRPr sz="1800">
                <a:solidFill>
                  <a:srgbClr val="626262"/>
                </a:solidFill>
              </a:defRPr>
            </a:lvl4pPr>
            <a:lvl5pPr>
              <a:defRPr sz="1800">
                <a:solidFill>
                  <a:srgbClr val="626262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400800" y="2624668"/>
            <a:ext cx="5271909" cy="2929466"/>
          </a:xfrm>
        </p:spPr>
        <p:txBody>
          <a:bodyPr/>
          <a:lstStyle>
            <a:lvl1pPr>
              <a:defRPr sz="2800">
                <a:solidFill>
                  <a:srgbClr val="626262"/>
                </a:solidFill>
              </a:defRPr>
            </a:lvl1pPr>
            <a:lvl2pPr>
              <a:defRPr sz="2400">
                <a:solidFill>
                  <a:srgbClr val="626262"/>
                </a:solidFill>
              </a:defRPr>
            </a:lvl2pPr>
            <a:lvl3pPr>
              <a:defRPr sz="2000">
                <a:solidFill>
                  <a:srgbClr val="626262"/>
                </a:solidFill>
              </a:defRPr>
            </a:lvl3pPr>
            <a:lvl4pPr>
              <a:defRPr sz="1800">
                <a:solidFill>
                  <a:srgbClr val="626262"/>
                </a:solidFill>
              </a:defRPr>
            </a:lvl4pPr>
            <a:lvl5pPr>
              <a:defRPr sz="1800">
                <a:solidFill>
                  <a:srgbClr val="626262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97689297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3_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 descr="Eyde_pp_slide_s_Side_31.jp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0665" cy="6858000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812799" y="2624668"/>
            <a:ext cx="5271911" cy="2929467"/>
          </a:xfrm>
        </p:spPr>
        <p:txBody>
          <a:bodyPr/>
          <a:lstStyle>
            <a:lvl1pPr>
              <a:defRPr sz="2800">
                <a:solidFill>
                  <a:srgbClr val="626262"/>
                </a:solidFill>
              </a:defRPr>
            </a:lvl1pPr>
            <a:lvl2pPr>
              <a:defRPr sz="2400">
                <a:solidFill>
                  <a:srgbClr val="626262"/>
                </a:solidFill>
              </a:defRPr>
            </a:lvl2pPr>
            <a:lvl3pPr>
              <a:defRPr sz="2000">
                <a:solidFill>
                  <a:srgbClr val="626262"/>
                </a:solidFill>
              </a:defRPr>
            </a:lvl3pPr>
            <a:lvl4pPr>
              <a:defRPr sz="1800">
                <a:solidFill>
                  <a:srgbClr val="626262"/>
                </a:solidFill>
              </a:defRPr>
            </a:lvl4pPr>
            <a:lvl5pPr>
              <a:defRPr sz="1800">
                <a:solidFill>
                  <a:srgbClr val="626262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400800" y="2624668"/>
            <a:ext cx="5271909" cy="2929466"/>
          </a:xfrm>
        </p:spPr>
        <p:txBody>
          <a:bodyPr/>
          <a:lstStyle>
            <a:lvl1pPr>
              <a:defRPr sz="2800">
                <a:solidFill>
                  <a:srgbClr val="626262"/>
                </a:solidFill>
              </a:defRPr>
            </a:lvl1pPr>
            <a:lvl2pPr>
              <a:defRPr sz="2400">
                <a:solidFill>
                  <a:srgbClr val="626262"/>
                </a:solidFill>
              </a:defRPr>
            </a:lvl2pPr>
            <a:lvl3pPr>
              <a:defRPr sz="2000">
                <a:solidFill>
                  <a:srgbClr val="626262"/>
                </a:solidFill>
              </a:defRPr>
            </a:lvl3pPr>
            <a:lvl4pPr>
              <a:defRPr sz="1800">
                <a:solidFill>
                  <a:srgbClr val="626262"/>
                </a:solidFill>
              </a:defRPr>
            </a:lvl4pPr>
            <a:lvl5pPr>
              <a:defRPr sz="1800">
                <a:solidFill>
                  <a:srgbClr val="626262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41806154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1" descr="Eyde_pp_slide_s_Side_26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17" y="0"/>
            <a:ext cx="1218988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812799" y="2624668"/>
            <a:ext cx="5271911" cy="2929467"/>
          </a:xfrm>
        </p:spPr>
        <p:txBody>
          <a:bodyPr/>
          <a:lstStyle>
            <a:lvl1pPr>
              <a:defRPr sz="2800">
                <a:solidFill>
                  <a:srgbClr val="626262"/>
                </a:solidFill>
              </a:defRPr>
            </a:lvl1pPr>
            <a:lvl2pPr>
              <a:defRPr sz="2400">
                <a:solidFill>
                  <a:srgbClr val="626262"/>
                </a:solidFill>
              </a:defRPr>
            </a:lvl2pPr>
            <a:lvl3pPr>
              <a:defRPr sz="2000">
                <a:solidFill>
                  <a:srgbClr val="626262"/>
                </a:solidFill>
              </a:defRPr>
            </a:lvl3pPr>
            <a:lvl4pPr>
              <a:defRPr sz="1800">
                <a:solidFill>
                  <a:srgbClr val="626262"/>
                </a:solidFill>
              </a:defRPr>
            </a:lvl4pPr>
            <a:lvl5pPr>
              <a:defRPr sz="1800">
                <a:solidFill>
                  <a:srgbClr val="626262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400800" y="2624668"/>
            <a:ext cx="5271909" cy="2929466"/>
          </a:xfrm>
        </p:spPr>
        <p:txBody>
          <a:bodyPr/>
          <a:lstStyle>
            <a:lvl1pPr>
              <a:defRPr sz="2800">
                <a:solidFill>
                  <a:srgbClr val="626262"/>
                </a:solidFill>
              </a:defRPr>
            </a:lvl1pPr>
            <a:lvl2pPr>
              <a:defRPr sz="2400">
                <a:solidFill>
                  <a:srgbClr val="626262"/>
                </a:solidFill>
              </a:defRPr>
            </a:lvl2pPr>
            <a:lvl3pPr>
              <a:defRPr sz="2000">
                <a:solidFill>
                  <a:srgbClr val="626262"/>
                </a:solidFill>
              </a:defRPr>
            </a:lvl3pPr>
            <a:lvl4pPr>
              <a:defRPr sz="1800">
                <a:solidFill>
                  <a:srgbClr val="626262"/>
                </a:solidFill>
              </a:defRPr>
            </a:lvl4pPr>
            <a:lvl5pPr>
              <a:defRPr sz="1800">
                <a:solidFill>
                  <a:srgbClr val="626262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28328573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Inndeling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4" descr="EYDE_slides_123.png"/>
          <p:cNvPicPr>
            <a:picLocks noChangeAspect="1"/>
          </p:cNvPicPr>
          <p:nvPr userDrawn="1"/>
        </p:nvPicPr>
        <p:blipFill>
          <a:blip r:embed="rId2">
            <a:alphaModFix amt="8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728663"/>
            <a:ext cx="12200467" cy="646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>
                    <a:alpha val="82001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69244" y="582083"/>
            <a:ext cx="10758312" cy="1206500"/>
          </a:xfrm>
        </p:spPr>
        <p:txBody>
          <a:bodyPr anchor="t">
            <a:noAutofit/>
          </a:bodyPr>
          <a:lstStyle>
            <a:lvl1pPr algn="l">
              <a:defRPr sz="6000" b="1" cap="all">
                <a:solidFill>
                  <a:srgbClr val="F8F8F8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794933" y="2336801"/>
            <a:ext cx="6502401" cy="3221567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F8F8F8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70479295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 descr="Eyde_pp_slide_s_Side_19.jp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6" y="0"/>
            <a:ext cx="12190665" cy="6858000"/>
          </a:xfrm>
          <a:prstGeom prst="rect">
            <a:avLst/>
          </a:prstGeom>
        </p:spPr>
      </p:pic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endParaRPr lang="nb-NO"/>
          </a:p>
        </p:txBody>
      </p:sp>
      <p:sp>
        <p:nvSpPr>
          <p:cNvPr id="8" name="Plassholder for innhold 7"/>
          <p:cNvSpPr>
            <a:spLocks noGrp="1"/>
          </p:cNvSpPr>
          <p:nvPr>
            <p:ph sz="quarter" idx="12"/>
          </p:nvPr>
        </p:nvSpPr>
        <p:spPr>
          <a:xfrm>
            <a:off x="857957" y="372533"/>
            <a:ext cx="10825340" cy="5063068"/>
          </a:xfrm>
        </p:spPr>
        <p:txBody>
          <a:bodyPr anchor="ctr">
            <a:noAutofit/>
          </a:bodyPr>
          <a:lstStyle>
            <a:lvl1pPr marL="0" indent="0" algn="ctr">
              <a:buNone/>
              <a:defRPr sz="6000" b="1">
                <a:solidFill>
                  <a:schemeClr val="bg2"/>
                </a:solidFill>
              </a:defRPr>
            </a:lvl1pPr>
            <a:lvl2pPr marL="457200" indent="0" algn="ctr">
              <a:buNone/>
              <a:defRPr sz="4000" b="0">
                <a:solidFill>
                  <a:schemeClr val="bg2"/>
                </a:solidFill>
              </a:defRPr>
            </a:lvl2pPr>
            <a:lvl3pPr marL="914400" indent="0" algn="ctr">
              <a:buNone/>
              <a:defRPr sz="2800" b="0">
                <a:solidFill>
                  <a:schemeClr val="bg2"/>
                </a:solidFill>
              </a:defRPr>
            </a:lvl3pPr>
            <a:lvl4pPr marL="1371600" indent="0" algn="ctr">
              <a:buNone/>
              <a:defRPr sz="2000" b="0">
                <a:solidFill>
                  <a:schemeClr val="bg2"/>
                </a:solidFill>
              </a:defRPr>
            </a:lvl4pPr>
            <a:lvl5pPr marL="1828800" indent="0" algn="ctr">
              <a:buNone/>
              <a:defRPr sz="1600" b="0">
                <a:solidFill>
                  <a:schemeClr val="bg2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1760767238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 descr="reagensror_eyde.png"/>
          <p:cNvPicPr>
            <a:picLocks noChangeAspect="1"/>
          </p:cNvPicPr>
          <p:nvPr userDrawn="1"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135944"/>
            <a:ext cx="12192000" cy="6858000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12800" y="567267"/>
            <a:ext cx="10769600" cy="1891778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8" name="Plassholder for tekst 7"/>
          <p:cNvSpPr>
            <a:spLocks noGrp="1"/>
          </p:cNvSpPr>
          <p:nvPr>
            <p:ph type="body" sz="quarter" idx="12"/>
          </p:nvPr>
        </p:nvSpPr>
        <p:spPr>
          <a:xfrm>
            <a:off x="1907823" y="2459045"/>
            <a:ext cx="9674577" cy="3086093"/>
          </a:xfrm>
        </p:spPr>
        <p:txBody>
          <a:bodyPr>
            <a:noAutofit/>
          </a:bodyPr>
          <a:lstStyle>
            <a:lvl1pPr>
              <a:defRPr sz="2800">
                <a:solidFill>
                  <a:schemeClr val="bg1">
                    <a:lumMod val="65000"/>
                  </a:schemeClr>
                </a:solidFill>
              </a:defRPr>
            </a:lvl1pPr>
            <a:lvl2pPr>
              <a:defRPr sz="2800">
                <a:solidFill>
                  <a:schemeClr val="bg1">
                    <a:lumMod val="65000"/>
                  </a:schemeClr>
                </a:solidFill>
              </a:defRPr>
            </a:lvl2pPr>
            <a:lvl3pPr>
              <a:defRPr sz="2800">
                <a:solidFill>
                  <a:schemeClr val="bg1">
                    <a:lumMod val="65000"/>
                  </a:schemeClr>
                </a:solidFill>
              </a:defRPr>
            </a:lvl3pPr>
            <a:lvl4pPr>
              <a:defRPr sz="2800">
                <a:solidFill>
                  <a:schemeClr val="bg1">
                    <a:lumMod val="65000"/>
                  </a:schemeClr>
                </a:solidFill>
              </a:defRPr>
            </a:lvl4pPr>
            <a:lvl5pPr>
              <a:defRPr sz="2800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2728072093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Forside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 descr="Eyde_pp_slide_s_Side_21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0665" cy="6858000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914400" y="1134533"/>
            <a:ext cx="10769600" cy="3733800"/>
          </a:xfrm>
        </p:spPr>
        <p:txBody>
          <a:bodyPr anchor="ctr">
            <a:normAutofit/>
          </a:bodyPr>
          <a:lstStyle>
            <a:lvl1pPr>
              <a:defRPr sz="80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806222" y="4868334"/>
            <a:ext cx="9877777" cy="694267"/>
          </a:xfrm>
        </p:spPr>
        <p:txBody>
          <a:bodyPr anchor="t">
            <a:normAutofit/>
          </a:bodyPr>
          <a:lstStyle>
            <a:lvl1pPr marL="0" indent="0" algn="r">
              <a:buNone/>
              <a:defRPr sz="24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Klikk for å redigere undertittelstil i malen</a:t>
            </a:r>
          </a:p>
        </p:txBody>
      </p:sp>
      <p:pic>
        <p:nvPicPr>
          <p:cNvPr id="7" name="Bilde 6" descr="Eyde_pp_slide_s_Side_27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722884"/>
            <a:ext cx="12192000" cy="1135117"/>
          </a:xfrm>
          <a:prstGeom prst="rect">
            <a:avLst/>
          </a:prstGeom>
          <a:effectLst>
            <a:innerShdw blurRad="63500" dist="50800" dir="16200000">
              <a:prstClr val="black">
                <a:alpha val="50000"/>
              </a:prstClr>
            </a:innerShdw>
          </a:effectLst>
        </p:spPr>
      </p:pic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08276026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Forside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 descr="Eyde_pp_slide_s_Side_21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0665" cy="6858000"/>
          </a:xfrm>
          <a:prstGeom prst="rect">
            <a:avLst/>
          </a:prstGeom>
        </p:spPr>
      </p:pic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Bilde 3" descr="EYDE_slide_E_symbol_hvit.png"/>
          <p:cNvPicPr>
            <a:picLocks noChangeAspect="1"/>
          </p:cNvPicPr>
          <p:nvPr userDrawn="1"/>
        </p:nvPicPr>
        <p:blipFill>
          <a:blip r:embed="rId3">
            <a:alphaModFix amt="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357" y="-1756047"/>
            <a:ext cx="11537244" cy="9443773"/>
          </a:xfrm>
          <a:prstGeom prst="rect">
            <a:avLst/>
          </a:prstGeom>
        </p:spPr>
      </p:pic>
      <p:pic>
        <p:nvPicPr>
          <p:cNvPr id="7" name="Bilde 6" descr="Eyde_pp_slide_s_Side_27.png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722884"/>
            <a:ext cx="12192000" cy="1135117"/>
          </a:xfrm>
          <a:prstGeom prst="rect">
            <a:avLst/>
          </a:prstGeom>
          <a:effectLst>
            <a:innerShdw blurRad="63500" dist="50800" dir="16200000">
              <a:prstClr val="black">
                <a:alpha val="50000"/>
              </a:prstClr>
            </a:innerShdw>
          </a:effectLst>
        </p:spPr>
      </p:pic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32178" y="1100668"/>
            <a:ext cx="11051823" cy="4216417"/>
          </a:xfrm>
        </p:spPr>
        <p:txBody>
          <a:bodyPr anchor="ctr">
            <a:noAutofit/>
          </a:bodyPr>
          <a:lstStyle>
            <a:lvl1pPr algn="ctr">
              <a:defRPr sz="8000">
                <a:solidFill>
                  <a:srgbClr val="FFFFFF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2020711" y="5317084"/>
            <a:ext cx="7969957" cy="508000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Klikk for å redigere undertittelstil i malen</a:t>
            </a:r>
          </a:p>
        </p:txBody>
      </p:sp>
    </p:spTree>
    <p:extLst>
      <p:ext uri="{BB962C8B-B14F-4D97-AF65-F5344CB8AC3E}">
        <p14:creationId xmlns:p14="http://schemas.microsoft.com/office/powerpoint/2010/main" val="30776763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tat - Malm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tekst 7"/>
          <p:cNvSpPr>
            <a:spLocks noGrp="1"/>
          </p:cNvSpPr>
          <p:nvPr>
            <p:ph type="body" sz="quarter" idx="10" hasCustomPrompt="1"/>
          </p:nvPr>
        </p:nvSpPr>
        <p:spPr>
          <a:xfrm>
            <a:off x="1085851" y="812551"/>
            <a:ext cx="8600016" cy="5236427"/>
          </a:xfrm>
        </p:spPr>
        <p:txBody>
          <a:bodyPr anchor="ctr"/>
          <a:lstStyle>
            <a:lvl1pPr marL="15869" indent="-15869" algn="ctr">
              <a:tabLst/>
              <a:defRPr sz="3999">
                <a:solidFill>
                  <a:schemeClr val="bg1"/>
                </a:solidFill>
              </a:defRPr>
            </a:lvl1pPr>
            <a:lvl2pPr marL="15869" indent="0" algn="ctr">
              <a:buFontTx/>
              <a:buNone/>
              <a:tabLst/>
              <a:defRPr b="0" baseline="0">
                <a:solidFill>
                  <a:schemeClr val="bg1"/>
                </a:solidFill>
              </a:defRPr>
            </a:lvl2pPr>
            <a:lvl3pPr marL="15869" indent="0">
              <a:buFontTx/>
              <a:buNone/>
              <a:tabLst/>
              <a:defRPr/>
            </a:lvl3pPr>
          </a:lstStyle>
          <a:p>
            <a:pPr lvl="0"/>
            <a:r>
              <a:rPr lang="nb-NO"/>
              <a:t>”Klikk for å skrive inn sitat”</a:t>
            </a:r>
          </a:p>
          <a:p>
            <a:pPr lvl="1"/>
            <a:r>
              <a:rPr lang="nb-NO"/>
              <a:t>av Ola Normann</a:t>
            </a:r>
          </a:p>
        </p:txBody>
      </p:sp>
      <p:pic>
        <p:nvPicPr>
          <p:cNvPr id="4" name="Bilde 3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6724" y="1705766"/>
            <a:ext cx="1492552" cy="1055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212835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rside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 descr="Eyde_pp_slide_s_Side_21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-59267"/>
            <a:ext cx="12190665" cy="6858000"/>
          </a:xfrm>
          <a:prstGeom prst="rect">
            <a:avLst/>
          </a:prstGeom>
        </p:spPr>
      </p:pic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8" name="Bilde 1" descr="NCE_mainlogo_white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98000" y="5959475"/>
            <a:ext cx="2379133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Gruppe 11"/>
          <p:cNvGrpSpPr>
            <a:grpSpLocks/>
          </p:cNvGrpSpPr>
          <p:nvPr userDrawn="1"/>
        </p:nvGrpSpPr>
        <p:grpSpPr bwMode="auto">
          <a:xfrm>
            <a:off x="2978385" y="1413053"/>
            <a:ext cx="5977467" cy="4781550"/>
            <a:chOff x="1600854" y="215515"/>
            <a:chExt cx="5718964" cy="6099851"/>
          </a:xfrm>
        </p:grpSpPr>
        <p:pic>
          <p:nvPicPr>
            <p:cNvPr id="13" name="Bilde 12" descr="Green-Globe.png"/>
            <p:cNvPicPr>
              <a:picLocks noChangeAspect="1"/>
            </p:cNvPicPr>
            <p:nvPr/>
          </p:nvPicPr>
          <p:blipFill>
            <a:blip r:embed="rId4" cstate="screen">
              <a:duotone>
                <a:prstClr val="black"/>
                <a:srgbClr val="E1EB39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00854" y="596402"/>
              <a:ext cx="5718964" cy="5718964"/>
            </a:xfrm>
            <a:prstGeom prst="rect">
              <a:avLst/>
            </a:prstGeom>
          </p:spPr>
        </p:pic>
        <p:pic>
          <p:nvPicPr>
            <p:cNvPr id="14" name="Bilde 8" descr="EYDE_slide_E_symbol_hvit.png"/>
            <p:cNvPicPr>
              <a:picLocks noChangeAspect="1"/>
            </p:cNvPicPr>
            <p:nvPr/>
          </p:nvPicPr>
          <p:blipFill>
            <a:blip r:embed="rId5" cstate="screen">
              <a:grayscl/>
              <a:biLevel thresh="50000"/>
              <a:alphaModFix amt="3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4585" y="215515"/>
              <a:ext cx="5223658" cy="57342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>
                      <a:alpha val="30000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5" name="TekstSylinder 14"/>
          <p:cNvSpPr txBox="1">
            <a:spLocks noChangeArrowheads="1"/>
          </p:cNvSpPr>
          <p:nvPr userDrawn="1"/>
        </p:nvSpPr>
        <p:spPr bwMode="auto">
          <a:xfrm>
            <a:off x="335376" y="747159"/>
            <a:ext cx="11485033" cy="1536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>
              <a:lnSpc>
                <a:spcPct val="70000"/>
              </a:lnSpc>
            </a:pPr>
            <a:r>
              <a:rPr lang="nb-NO" sz="4400">
                <a:solidFill>
                  <a:srgbClr val="FFFFFF"/>
                </a:solidFill>
              </a:rPr>
              <a:t>Vi skal vinne </a:t>
            </a:r>
            <a:r>
              <a:rPr lang="nb-NO" sz="6000" b="1">
                <a:solidFill>
                  <a:schemeClr val="bg1"/>
                </a:solidFill>
              </a:rPr>
              <a:t>VERDENSMESTERSKAPET</a:t>
            </a:r>
          </a:p>
          <a:p>
            <a:pPr algn="ctr">
              <a:lnSpc>
                <a:spcPct val="70000"/>
              </a:lnSpc>
            </a:pPr>
            <a:r>
              <a:rPr lang="nb-NO" sz="4000">
                <a:solidFill>
                  <a:schemeClr val="bg1"/>
                </a:solidFill>
              </a:rPr>
              <a:t>hver dag og                         i fremtiden</a:t>
            </a:r>
          </a:p>
          <a:p>
            <a:pPr algn="ctr">
              <a:lnSpc>
                <a:spcPct val="70000"/>
              </a:lnSpc>
            </a:pPr>
            <a:endParaRPr lang="nb-NO" sz="32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6085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8" name="Plassholder for tekst 7"/>
          <p:cNvSpPr>
            <a:spLocks noGrp="1"/>
          </p:cNvSpPr>
          <p:nvPr>
            <p:ph type="body" sz="quarter" idx="12"/>
          </p:nvPr>
        </p:nvSpPr>
        <p:spPr>
          <a:xfrm>
            <a:off x="812800" y="2328334"/>
            <a:ext cx="10769600" cy="3216805"/>
          </a:xfrm>
        </p:spPr>
        <p:txBody>
          <a:bodyPr>
            <a:noAutofit/>
          </a:bodyPr>
          <a:lstStyle>
            <a:lvl1pPr>
              <a:defRPr sz="2800">
                <a:solidFill>
                  <a:schemeClr val="bg1">
                    <a:lumMod val="65000"/>
                  </a:schemeClr>
                </a:solidFill>
              </a:defRPr>
            </a:lvl1pPr>
            <a:lvl2pPr>
              <a:defRPr sz="2800">
                <a:solidFill>
                  <a:schemeClr val="bg1">
                    <a:lumMod val="65000"/>
                  </a:schemeClr>
                </a:solidFill>
              </a:defRPr>
            </a:lvl2pPr>
            <a:lvl3pPr>
              <a:defRPr sz="2800">
                <a:solidFill>
                  <a:schemeClr val="bg1">
                    <a:lumMod val="65000"/>
                  </a:schemeClr>
                </a:solidFill>
              </a:defRPr>
            </a:lvl3pPr>
            <a:lvl4pPr>
              <a:defRPr sz="2800">
                <a:solidFill>
                  <a:schemeClr val="bg1">
                    <a:lumMod val="65000"/>
                  </a:schemeClr>
                </a:solidFill>
              </a:defRPr>
            </a:lvl4pPr>
            <a:lvl5pPr>
              <a:defRPr sz="2800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3488690061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r">
              <a:defRPr/>
            </a:lvl1pPr>
          </a:lstStyle>
          <a:p>
            <a:fld id="{EF7EC56D-277E-470A-9BC4-D370A9487B8A}" type="datetimeFigureOut">
              <a:rPr lang="nb-NO" smtClean="0"/>
              <a:pPr/>
              <a:t>22.11.2018</a:t>
            </a:fld>
            <a:endParaRPr lang="nb-N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00E0156F-50AA-4339-B299-9839F8B47633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21052437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59118"/>
            <a:ext cx="10515600" cy="3770721"/>
          </a:xfrm>
        </p:spPr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  <a:lvl2pPr>
              <a:defRPr>
                <a:solidFill>
                  <a:schemeClr val="bg2">
                    <a:lumMod val="50000"/>
                  </a:schemeClr>
                </a:solidFill>
              </a:defRPr>
            </a:lvl2pPr>
            <a:lvl3pPr>
              <a:defRPr>
                <a:solidFill>
                  <a:schemeClr val="bg2">
                    <a:lumMod val="50000"/>
                  </a:schemeClr>
                </a:solidFill>
              </a:defRPr>
            </a:lvl3pPr>
            <a:lvl4pPr>
              <a:defRPr>
                <a:solidFill>
                  <a:schemeClr val="bg2">
                    <a:lumMod val="50000"/>
                  </a:schemeClr>
                </a:solidFill>
              </a:defRPr>
            </a:lvl4pPr>
            <a:lvl5pPr>
              <a:defRPr>
                <a:solidFill>
                  <a:schemeClr val="bg2">
                    <a:lumMod val="50000"/>
                  </a:schemeClr>
                </a:solidFill>
              </a:defRPr>
            </a:lvl5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r">
              <a:defRPr/>
            </a:lvl1pPr>
          </a:lstStyle>
          <a:p>
            <a:fld id="{EF7EC56D-277E-470A-9BC4-D370A9487B8A}" type="datetimeFigureOut">
              <a:rPr lang="nb-NO" smtClean="0"/>
              <a:pPr/>
              <a:t>22.11.2018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00E0156F-50AA-4339-B299-9839F8B47633}" type="slidenum">
              <a:rPr lang="nb-NO" smtClean="0"/>
              <a:pPr algn="l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50254660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6" descr="Eyde_pp_slide_s_Side_13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2607" y="-33868"/>
            <a:ext cx="12353265" cy="69035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4"/>
            <a:ext cx="10363200" cy="2186445"/>
          </a:xfrm>
        </p:spPr>
        <p:txBody>
          <a:bodyPr anchor="b"/>
          <a:lstStyle>
            <a:lvl1pPr algn="ctr">
              <a:defRPr sz="60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EC56D-277E-470A-9BC4-D370A9487B8A}" type="datetimeFigureOut">
              <a:rPr lang="nb-NO" smtClean="0"/>
              <a:t>22.11.2018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0156F-50AA-4339-B299-9839F8B4763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37402719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890" y="987296"/>
            <a:ext cx="5622303" cy="2651451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r">
              <a:defRPr/>
            </a:lvl1pPr>
          </a:lstStyle>
          <a:p>
            <a:fld id="{EF7EC56D-277E-470A-9BC4-D370A9487B8A}" type="datetimeFigureOut">
              <a:rPr lang="nb-NO" smtClean="0"/>
              <a:pPr/>
              <a:t>22.11.2018</a:t>
            </a:fld>
            <a:endParaRPr lang="nb-N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00E0156F-50AA-4339-B299-9839F8B47633}" type="slidenum">
              <a:rPr lang="nb-NO" smtClean="0"/>
              <a:pPr algn="l"/>
              <a:t>‹#›</a:t>
            </a:fld>
            <a:endParaRPr lang="nb-NO"/>
          </a:p>
        </p:txBody>
      </p:sp>
      <p:pic>
        <p:nvPicPr>
          <p:cNvPr id="6" name="Bilde 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0617" y="666874"/>
            <a:ext cx="4348560" cy="4645042"/>
          </a:xfrm>
          <a:prstGeom prst="ellipse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537500870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144133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061566"/>
            <a:ext cx="10515600" cy="113350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lumMod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r">
              <a:defRPr/>
            </a:lvl1pPr>
          </a:lstStyle>
          <a:p>
            <a:fld id="{EF7EC56D-277E-470A-9BC4-D370A9487B8A}" type="datetimeFigureOut">
              <a:rPr lang="nb-NO" smtClean="0"/>
              <a:pPr/>
              <a:t>22.11.2018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00E0156F-50AA-4339-B299-9839F8B47633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07410796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r">
              <a:defRPr/>
            </a:lvl1pPr>
          </a:lstStyle>
          <a:p>
            <a:fld id="{EF7EC56D-277E-470A-9BC4-D370A9487B8A}" type="datetimeFigureOut">
              <a:rPr lang="nb-NO" smtClean="0"/>
              <a:pPr/>
              <a:t>22.11.2018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00E0156F-50AA-4339-B299-9839F8B47633}" type="slidenum">
              <a:rPr lang="nb-NO" smtClean="0"/>
              <a:pPr algn="l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27917953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693651"/>
            <a:ext cx="5181600" cy="3755043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693651"/>
            <a:ext cx="5181600" cy="3755043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r">
              <a:defRPr/>
            </a:lvl1pPr>
          </a:lstStyle>
          <a:p>
            <a:fld id="{EF7EC56D-277E-470A-9BC4-D370A9487B8A}" type="datetimeFigureOut">
              <a:rPr lang="nb-NO" smtClean="0"/>
              <a:pPr/>
              <a:t>22.11.2018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00E0156F-50AA-4339-B299-9839F8B47633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6206818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803511"/>
            <a:ext cx="5157787" cy="732836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639506"/>
            <a:ext cx="5157787" cy="2937413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798679"/>
            <a:ext cx="5183188" cy="732836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639506"/>
            <a:ext cx="5183188" cy="2937413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r">
              <a:defRPr/>
            </a:lvl1pPr>
          </a:lstStyle>
          <a:p>
            <a:fld id="{EF7EC56D-277E-470A-9BC4-D370A9487B8A}" type="datetimeFigureOut">
              <a:rPr lang="nb-NO" smtClean="0"/>
              <a:pPr/>
              <a:t>22.11.2018</a:t>
            </a:fld>
            <a:endParaRPr lang="nb-N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00E0156F-50AA-4339-B299-9839F8B47633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587700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F3AF0D2-E963-4C01-9BBD-E8A4BFE114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0B004C34-ED44-4D9D-A2B6-DB27632A33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A846C445-1B88-40A4-B1F6-FF247D5AF9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8DA21-FFA9-442F-B1CF-4BDA917DEC1B}" type="datetimeFigureOut">
              <a:rPr lang="en-US" smtClean="0"/>
              <a:t>11/22/2018</a:t>
            </a:fld>
            <a:endParaRPr lang="en-US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F2F56892-5074-4CA1-BE30-814D78FF5B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F71A7DEB-9607-4055-8CFB-293D0EFC91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EB3C5-ABF1-4167-9B69-64D49330B6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3784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nholdsdeler - A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489738"/>
            <a:ext cx="8588587" cy="1450757"/>
          </a:xfrm>
        </p:spPr>
        <p:txBody>
          <a:bodyPr>
            <a:noAutofit/>
          </a:bodyPr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2" y="2398004"/>
            <a:ext cx="4148613" cy="4011965"/>
          </a:xfrm>
        </p:spPr>
        <p:txBody>
          <a:bodyPr/>
          <a:lstStyle>
            <a:lvl1pPr>
              <a:defRPr sz="1867" b="0"/>
            </a:lvl1pPr>
            <a:lvl2pPr>
              <a:defRPr sz="1867" b="0"/>
            </a:lvl2pPr>
            <a:lvl3pPr>
              <a:defRPr b="0"/>
            </a:lvl3pPr>
            <a:lvl4pPr>
              <a:defRPr b="0"/>
            </a:lvl4pPr>
            <a:lvl5pPr>
              <a:defRPr b="0"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9" name="Content Placeholder 3"/>
          <p:cNvSpPr>
            <a:spLocks noGrp="1"/>
          </p:cNvSpPr>
          <p:nvPr>
            <p:ph sz="half" idx="11"/>
          </p:nvPr>
        </p:nvSpPr>
        <p:spPr>
          <a:xfrm>
            <a:off x="5548684" y="2398004"/>
            <a:ext cx="4148613" cy="4011965"/>
          </a:xfrm>
        </p:spPr>
        <p:txBody>
          <a:bodyPr/>
          <a:lstStyle>
            <a:lvl1pPr>
              <a:defRPr sz="1867" b="0"/>
            </a:lvl1pPr>
            <a:lvl2pPr>
              <a:defRPr sz="1867" b="0"/>
            </a:lvl2pPr>
            <a:lvl3pPr>
              <a:defRPr b="0"/>
            </a:lvl3pPr>
            <a:lvl4pPr>
              <a:defRPr b="0"/>
            </a:lvl4pPr>
            <a:lvl5pPr>
              <a:defRPr b="0"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pic>
        <p:nvPicPr>
          <p:cNvPr id="6" name="Bilde 5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6724" y="1705766"/>
            <a:ext cx="1492552" cy="1055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095549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r">
              <a:defRPr/>
            </a:lvl1pPr>
          </a:lstStyle>
          <a:p>
            <a:fld id="{EF7EC56D-277E-470A-9BC4-D370A9487B8A}" type="datetimeFigureOut">
              <a:rPr lang="nb-NO" smtClean="0"/>
              <a:pPr/>
              <a:t>22.11.2018</a:t>
            </a:fld>
            <a:endParaRPr lang="nb-N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00E0156F-50AA-4339-B299-9839F8B47633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36424349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r">
              <a:defRPr/>
            </a:lvl1pPr>
          </a:lstStyle>
          <a:p>
            <a:fld id="{EF7EC56D-277E-470A-9BC4-D370A9487B8A}" type="datetimeFigureOut">
              <a:rPr lang="nb-NO" smtClean="0"/>
              <a:pPr/>
              <a:t>22.11.2018</a:t>
            </a:fld>
            <a:endParaRPr lang="nb-N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00E0156F-50AA-4339-B299-9839F8B47633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5" name="Bilde 2" descr="Eyde_pp_slide_s_Side_10.jp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0665" cy="68580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789209" y="449968"/>
            <a:ext cx="6728381" cy="1325563"/>
          </a:xfrm>
        </p:spPr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789209" y="1910466"/>
            <a:ext cx="6728381" cy="3604214"/>
          </a:xfrm>
        </p:spPr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  <a:lvl2pPr>
              <a:defRPr>
                <a:solidFill>
                  <a:schemeClr val="bg2">
                    <a:lumMod val="50000"/>
                  </a:schemeClr>
                </a:solidFill>
              </a:defRPr>
            </a:lvl2pPr>
            <a:lvl3pPr>
              <a:defRPr>
                <a:solidFill>
                  <a:schemeClr val="bg2">
                    <a:lumMod val="50000"/>
                  </a:schemeClr>
                </a:solidFill>
              </a:defRPr>
            </a:lvl3pPr>
            <a:lvl4pPr>
              <a:defRPr>
                <a:solidFill>
                  <a:schemeClr val="bg2">
                    <a:lumMod val="50000"/>
                  </a:schemeClr>
                </a:solidFill>
              </a:defRPr>
            </a:lvl4pPr>
            <a:lvl5pPr>
              <a:defRPr>
                <a:solidFill>
                  <a:schemeClr val="bg2">
                    <a:lumMod val="50000"/>
                  </a:schemeClr>
                </a:solidFill>
              </a:defRPr>
            </a:lvl5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084246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27733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457200"/>
            <a:ext cx="6172200" cy="507633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1868864"/>
            <a:ext cx="3932237" cy="366467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r">
              <a:defRPr/>
            </a:lvl1pPr>
          </a:lstStyle>
          <a:p>
            <a:fld id="{EF7EC56D-277E-470A-9BC4-D370A9487B8A}" type="datetimeFigureOut">
              <a:rPr lang="nb-NO" smtClean="0"/>
              <a:pPr/>
              <a:t>22.11.2018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00E0156F-50AA-4339-B299-9839F8B47633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97736936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 descr="Eyde_slide_blaa_hvit_bakgrunn4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6934"/>
            <a:ext cx="12293600" cy="6858000"/>
          </a:xfrm>
          <a:prstGeom prst="rect">
            <a:avLst/>
          </a:prstGeom>
        </p:spPr>
      </p:pic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8" name="Plassholder for tekst 7"/>
          <p:cNvSpPr>
            <a:spLocks noGrp="1"/>
          </p:cNvSpPr>
          <p:nvPr>
            <p:ph type="body" sz="quarter" idx="12"/>
          </p:nvPr>
        </p:nvSpPr>
        <p:spPr>
          <a:xfrm>
            <a:off x="1591733" y="2328334"/>
            <a:ext cx="9990667" cy="3216805"/>
          </a:xfrm>
        </p:spPr>
        <p:txBody>
          <a:bodyPr>
            <a:noAutofit/>
          </a:bodyPr>
          <a:lstStyle>
            <a:lvl1pPr marL="0" indent="0">
              <a:buNone/>
              <a:defRPr sz="2800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>
              <a:buNone/>
              <a:defRPr sz="2800">
                <a:solidFill>
                  <a:schemeClr val="bg1">
                    <a:lumMod val="65000"/>
                  </a:schemeClr>
                </a:solidFill>
              </a:defRPr>
            </a:lvl2pPr>
            <a:lvl3pPr marL="914400" indent="0">
              <a:buNone/>
              <a:defRPr sz="2800">
                <a:solidFill>
                  <a:schemeClr val="bg1">
                    <a:lumMod val="65000"/>
                  </a:schemeClr>
                </a:solidFill>
              </a:defRPr>
            </a:lvl3pPr>
            <a:lvl4pPr marL="1371600" indent="0">
              <a:buNone/>
              <a:defRPr sz="2800">
                <a:solidFill>
                  <a:schemeClr val="bg1">
                    <a:lumMod val="65000"/>
                  </a:schemeClr>
                </a:solidFill>
              </a:defRPr>
            </a:lvl4pPr>
            <a:lvl5pPr marL="1828800" indent="0">
              <a:buNone/>
              <a:defRPr sz="2800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3252954357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 descr="EYDE_slide_photo_hand_white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7950" y="-286430"/>
            <a:ext cx="12592839" cy="7144430"/>
          </a:xfrm>
          <a:prstGeom prst="rect">
            <a:avLst/>
          </a:prstGeom>
        </p:spPr>
      </p:pic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white"/>
              </a:solidFill>
            </a:endParaRPr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165600" y="1092201"/>
            <a:ext cx="7416800" cy="1366845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8" name="Plassholder for tekst 7"/>
          <p:cNvSpPr>
            <a:spLocks noGrp="1"/>
          </p:cNvSpPr>
          <p:nvPr>
            <p:ph type="body" sz="quarter" idx="12"/>
          </p:nvPr>
        </p:nvSpPr>
        <p:spPr>
          <a:xfrm>
            <a:off x="4165600" y="2396069"/>
            <a:ext cx="7416800" cy="3216805"/>
          </a:xfrm>
        </p:spPr>
        <p:txBody>
          <a:bodyPr>
            <a:noAutofit/>
          </a:bodyPr>
          <a:lstStyle>
            <a:lvl1pPr marL="0" indent="0">
              <a:buNone/>
              <a:defRPr sz="2800">
                <a:solidFill>
                  <a:srgbClr val="626262"/>
                </a:solidFill>
              </a:defRPr>
            </a:lvl1pPr>
            <a:lvl2pPr marL="457200" indent="0">
              <a:buNone/>
              <a:defRPr sz="2800">
                <a:solidFill>
                  <a:srgbClr val="626262"/>
                </a:solidFill>
              </a:defRPr>
            </a:lvl2pPr>
            <a:lvl3pPr marL="914400" indent="0">
              <a:buNone/>
              <a:defRPr sz="2800">
                <a:solidFill>
                  <a:srgbClr val="626262"/>
                </a:solidFill>
              </a:defRPr>
            </a:lvl3pPr>
            <a:lvl4pPr marL="1371600" indent="0">
              <a:buNone/>
              <a:defRPr sz="2800">
                <a:solidFill>
                  <a:srgbClr val="626262"/>
                </a:solidFill>
              </a:defRPr>
            </a:lvl4pPr>
            <a:lvl5pPr marL="1828800" indent="0">
              <a:buNone/>
              <a:defRPr sz="2800">
                <a:solidFill>
                  <a:srgbClr val="626262"/>
                </a:solidFill>
              </a:defRPr>
            </a:lvl5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286193929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Forside med mon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769600" cy="1470025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806222" y="3496734"/>
            <a:ext cx="9877777" cy="2065867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Klikk for å redigere undertittelstil i malen</a:t>
            </a:r>
          </a:p>
        </p:txBody>
      </p:sp>
      <p:pic>
        <p:nvPicPr>
          <p:cNvPr id="6" name="Bilde 3" descr="Eyde_slide_blaa_front_monster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579" y="-8468"/>
            <a:ext cx="12297364" cy="6917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>
          <a:xfrm>
            <a:off x="3490383" y="6118404"/>
            <a:ext cx="5190068" cy="365125"/>
          </a:xfrm>
        </p:spPr>
        <p:txBody>
          <a:bodyPr/>
          <a:lstStyle/>
          <a:p>
            <a:endParaRPr lang="nb-NO">
              <a:solidFill>
                <a:prstClr val="white"/>
              </a:solidFill>
            </a:endParaRPr>
          </a:p>
        </p:txBody>
      </p:sp>
      <p:pic>
        <p:nvPicPr>
          <p:cNvPr id="7" name="Bilde 2" descr="EYDE_logo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0383" y="1143000"/>
            <a:ext cx="5190067" cy="431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Bilde 1" descr="NCE_mainlogo_white.png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8000" y="5959475"/>
            <a:ext cx="2379133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6303811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Forsi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 descr="Eyde_pp_slide_s_Side_13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897" y="0"/>
            <a:ext cx="12353265" cy="6903590"/>
          </a:xfrm>
          <a:prstGeom prst="rect">
            <a:avLst/>
          </a:prstGeom>
        </p:spPr>
      </p:pic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white"/>
              </a:solidFill>
            </a:endParaRPr>
          </a:p>
        </p:txBody>
      </p:sp>
      <p:pic>
        <p:nvPicPr>
          <p:cNvPr id="6" name="Bilde 5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58436" y="1065874"/>
            <a:ext cx="3806693" cy="4066231"/>
          </a:xfrm>
          <a:prstGeom prst="ellipse">
            <a:avLst/>
          </a:prstGeom>
          <a:effectLst>
            <a:softEdge rad="317500"/>
          </a:effectLst>
        </p:spPr>
      </p:pic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914401" y="1351493"/>
            <a:ext cx="7687732" cy="1470025"/>
          </a:xfrm>
        </p:spPr>
        <p:txBody>
          <a:bodyPr>
            <a:noAutofit/>
          </a:bodyPr>
          <a:lstStyle>
            <a:lvl1pPr>
              <a:lnSpc>
                <a:spcPct val="70000"/>
              </a:lnSpc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806222" y="2821518"/>
            <a:ext cx="6052215" cy="2741083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Klikk for å redigere undertittelstil i malen</a:t>
            </a:r>
          </a:p>
        </p:txBody>
      </p:sp>
    </p:spTree>
    <p:extLst>
      <p:ext uri="{BB962C8B-B14F-4D97-AF65-F5344CB8AC3E}">
        <p14:creationId xmlns:p14="http://schemas.microsoft.com/office/powerpoint/2010/main" val="2719515540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Forsi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 descr="Eyde_pp_slide_s_Side_13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607" y="-33868"/>
            <a:ext cx="12353265" cy="6903590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914400" y="1134534"/>
            <a:ext cx="10769600" cy="1878542"/>
          </a:xfrm>
        </p:spPr>
        <p:txBody>
          <a:bodyPr>
            <a:noAutofit/>
          </a:bodyPr>
          <a:lstStyle>
            <a:lvl1pPr>
              <a:defRPr sz="8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806222" y="3030009"/>
            <a:ext cx="9877777" cy="2524125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4120136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Forside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 descr="Eyde_slide_blaa_front_monster_trnsp.png"/>
          <p:cNvPicPr>
            <a:picLocks noChangeAspect="1"/>
          </p:cNvPicPr>
          <p:nvPr userDrawn="1"/>
        </p:nvPicPr>
        <p:blipFill>
          <a:blip r:embed="rId2" cstate="screen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914399" y="1190626"/>
            <a:ext cx="10769600" cy="1470025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806222" y="2669117"/>
            <a:ext cx="9877777" cy="2910417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5300721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 anchor="b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738489" y="2777067"/>
            <a:ext cx="9843911" cy="2777066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/>
                </a:solidFill>
              </a:defRPr>
            </a:lvl2pPr>
            <a:lvl3pPr marL="914400" indent="0">
              <a:buNone/>
              <a:defRPr sz="1800">
                <a:solidFill>
                  <a:schemeClr val="tx1"/>
                </a:solidFill>
              </a:defRPr>
            </a:lvl3pPr>
            <a:lvl4pPr marL="1371600" indent="0">
              <a:buNone/>
              <a:defRPr sz="1800">
                <a:solidFill>
                  <a:schemeClr val="tx1"/>
                </a:solidFill>
              </a:defRPr>
            </a:lvl4pPr>
            <a:lvl5pPr marL="1828800" indent="0">
              <a:buNone/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white"/>
              </a:solidFill>
            </a:endParaRPr>
          </a:p>
        </p:txBody>
      </p:sp>
      <p:sp>
        <p:nvSpPr>
          <p:cNvPr id="8" name="Plassholder for tekst 7"/>
          <p:cNvSpPr>
            <a:spLocks noGrp="1"/>
          </p:cNvSpPr>
          <p:nvPr>
            <p:ph type="body" sz="quarter" idx="12"/>
          </p:nvPr>
        </p:nvSpPr>
        <p:spPr>
          <a:xfrm>
            <a:off x="835380" y="2374368"/>
            <a:ext cx="10769600" cy="317500"/>
          </a:xfrm>
        </p:spPr>
        <p:txBody>
          <a:bodyPr>
            <a:noAutofit/>
          </a:bodyPr>
          <a:lstStyle>
            <a:lvl1pPr marL="0" indent="0">
              <a:lnSpc>
                <a:spcPct val="70000"/>
              </a:lnSpc>
              <a:buNone/>
              <a:defRPr sz="2400">
                <a:solidFill>
                  <a:srgbClr val="A6A6A6"/>
                </a:solidFill>
              </a:defRPr>
            </a:lvl1pPr>
            <a:lvl2pPr marL="457200" indent="0">
              <a:lnSpc>
                <a:spcPct val="70000"/>
              </a:lnSpc>
              <a:buNone/>
              <a:defRPr sz="1600"/>
            </a:lvl2pPr>
            <a:lvl3pPr marL="914400" indent="0">
              <a:lnSpc>
                <a:spcPct val="70000"/>
              </a:lnSpc>
              <a:buNone/>
              <a:defRPr sz="1600"/>
            </a:lvl3pPr>
            <a:lvl4pPr marL="1371600" indent="0">
              <a:lnSpc>
                <a:spcPct val="70000"/>
              </a:lnSpc>
              <a:buNone/>
              <a:defRPr sz="1600"/>
            </a:lvl4pPr>
            <a:lvl5pPr marL="1828800" indent="0">
              <a:lnSpc>
                <a:spcPct val="70000"/>
              </a:lnSpc>
              <a:buNone/>
              <a:defRPr sz="1600"/>
            </a:lvl5pPr>
          </a:lstStyle>
          <a:p>
            <a:pPr lvl="0"/>
            <a:r>
              <a:rPr lang="nb-NO"/>
              <a:t>Rediger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20471597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- A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ssholder for bilde 11"/>
          <p:cNvSpPr>
            <a:spLocks noGrp="1"/>
          </p:cNvSpPr>
          <p:nvPr>
            <p:ph type="pic" sz="quarter" idx="12" hasCustomPrompt="1"/>
          </p:nvPr>
        </p:nvSpPr>
        <p:spPr>
          <a:xfrm>
            <a:off x="360219" y="360222"/>
            <a:ext cx="9325648" cy="6068289"/>
          </a:xfrm>
        </p:spPr>
        <p:txBody>
          <a:bodyPr/>
          <a:lstStyle>
            <a:lvl1pPr marL="91410" marR="0" indent="-91410" algn="l" defTabSz="914102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tabLst/>
              <a:defRPr b="0"/>
            </a:lvl1pPr>
          </a:lstStyle>
          <a:p>
            <a:r>
              <a:rPr lang="nb-NO"/>
              <a:t>Dra bildet til plassholderen eller klikk ikonet for å legge til </a:t>
            </a:r>
            <a:endParaRPr lang="en-US"/>
          </a:p>
          <a:p>
            <a:endParaRPr lang="nb-NO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9834385" y="5721927"/>
            <a:ext cx="2046332" cy="706581"/>
          </a:xfrm>
        </p:spPr>
        <p:txBody>
          <a:bodyPr lIns="91440" tIns="0" rIns="91440" bIns="0" anchor="b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100" b="0" i="1" baseline="0">
                <a:solidFill>
                  <a:schemeClr val="bg1"/>
                </a:solidFill>
              </a:defRPr>
            </a:lvl1pPr>
            <a:lvl2pPr marL="457051" indent="0">
              <a:buNone/>
              <a:defRPr sz="1200"/>
            </a:lvl2pPr>
            <a:lvl3pPr marL="914102" indent="0">
              <a:buNone/>
              <a:defRPr sz="1000"/>
            </a:lvl3pPr>
            <a:lvl4pPr marL="1371154" indent="0">
              <a:buNone/>
              <a:defRPr sz="900"/>
            </a:lvl4pPr>
            <a:lvl5pPr marL="1828206" indent="0">
              <a:buNone/>
              <a:defRPr sz="900"/>
            </a:lvl5pPr>
            <a:lvl6pPr marL="2285258" indent="0">
              <a:buNone/>
              <a:defRPr sz="900"/>
            </a:lvl6pPr>
            <a:lvl7pPr marL="2742309" indent="0">
              <a:buNone/>
              <a:defRPr sz="900"/>
            </a:lvl7pPr>
            <a:lvl8pPr marL="3199360" indent="0">
              <a:buNone/>
              <a:defRPr sz="900"/>
            </a:lvl8pPr>
            <a:lvl9pPr marL="3656411" indent="0">
              <a:buNone/>
              <a:defRPr sz="900"/>
            </a:lvl9pPr>
          </a:lstStyle>
          <a:p>
            <a:pPr lvl="0"/>
            <a:r>
              <a:rPr lang="nb-NO"/>
              <a:t>Foto: Fotografens navn</a:t>
            </a:r>
          </a:p>
        </p:txBody>
      </p:sp>
      <p:pic>
        <p:nvPicPr>
          <p:cNvPr id="6" name="Bilde 5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6724" y="1705766"/>
            <a:ext cx="1492552" cy="1055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646196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white"/>
              </a:solidFill>
            </a:endParaRPr>
          </a:p>
        </p:txBody>
      </p:sp>
      <p:sp>
        <p:nvSpPr>
          <p:cNvPr id="8" name="Plassholder for tekst 7"/>
          <p:cNvSpPr>
            <a:spLocks noGrp="1"/>
          </p:cNvSpPr>
          <p:nvPr>
            <p:ph type="body" sz="quarter" idx="12"/>
          </p:nvPr>
        </p:nvSpPr>
        <p:spPr>
          <a:xfrm>
            <a:off x="5870222" y="2459045"/>
            <a:ext cx="5712177" cy="3086093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bg1">
                    <a:lumMod val="65000"/>
                  </a:schemeClr>
                </a:solidFill>
              </a:defRPr>
            </a:lvl2pPr>
            <a:lvl3pPr marL="914400" indent="0">
              <a:buNone/>
              <a:defRPr sz="2000">
                <a:solidFill>
                  <a:schemeClr val="bg1">
                    <a:lumMod val="65000"/>
                  </a:schemeClr>
                </a:solidFill>
              </a:defRPr>
            </a:lvl3pPr>
            <a:lvl4pPr marL="1371600" indent="0">
              <a:buNone/>
              <a:defRPr sz="2000">
                <a:solidFill>
                  <a:schemeClr val="bg1">
                    <a:lumMod val="65000"/>
                  </a:schemeClr>
                </a:solidFill>
              </a:defRPr>
            </a:lvl4pPr>
            <a:lvl5pPr marL="1828800" indent="0">
              <a:buNone/>
              <a:defRPr sz="2000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bilde 3"/>
          <p:cNvSpPr>
            <a:spLocks noGrp="1"/>
          </p:cNvSpPr>
          <p:nvPr>
            <p:ph type="pic" sz="quarter" idx="13"/>
          </p:nvPr>
        </p:nvSpPr>
        <p:spPr>
          <a:xfrm>
            <a:off x="812800" y="2459045"/>
            <a:ext cx="4876800" cy="3086093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nb-NO"/>
              <a:t>Klikk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674957259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white"/>
              </a:solidFill>
            </a:endParaRPr>
          </a:p>
        </p:txBody>
      </p:sp>
      <p:sp>
        <p:nvSpPr>
          <p:cNvPr id="8" name="Plassholder for tekst 7"/>
          <p:cNvSpPr>
            <a:spLocks noGrp="1"/>
          </p:cNvSpPr>
          <p:nvPr>
            <p:ph type="body" sz="quarter" idx="12"/>
          </p:nvPr>
        </p:nvSpPr>
        <p:spPr>
          <a:xfrm>
            <a:off x="812800" y="2328334"/>
            <a:ext cx="10769600" cy="3216805"/>
          </a:xfrm>
        </p:spPr>
        <p:txBody>
          <a:bodyPr>
            <a:noAutofit/>
          </a:bodyPr>
          <a:lstStyle>
            <a:lvl1pPr>
              <a:defRPr sz="2800">
                <a:solidFill>
                  <a:schemeClr val="bg1">
                    <a:lumMod val="65000"/>
                  </a:schemeClr>
                </a:solidFill>
              </a:defRPr>
            </a:lvl1pPr>
            <a:lvl2pPr>
              <a:defRPr sz="2800">
                <a:solidFill>
                  <a:schemeClr val="bg1">
                    <a:lumMod val="65000"/>
                  </a:schemeClr>
                </a:solidFill>
              </a:defRPr>
            </a:lvl2pPr>
            <a:lvl3pPr>
              <a:defRPr sz="2800">
                <a:solidFill>
                  <a:schemeClr val="bg1">
                    <a:lumMod val="65000"/>
                  </a:schemeClr>
                </a:solidFill>
              </a:defRPr>
            </a:lvl3pPr>
            <a:lvl4pPr>
              <a:defRPr sz="2800">
                <a:solidFill>
                  <a:schemeClr val="bg1">
                    <a:lumMod val="65000"/>
                  </a:schemeClr>
                </a:solidFill>
              </a:defRPr>
            </a:lvl4pPr>
            <a:lvl5pPr>
              <a:defRPr sz="2800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1860552625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Eyde_pp_slide_s_Side_10.jp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665" cy="6858000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380089" y="1083733"/>
            <a:ext cx="7202311" cy="1375312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white"/>
              </a:solidFill>
            </a:endParaRPr>
          </a:p>
        </p:txBody>
      </p:sp>
      <p:sp>
        <p:nvSpPr>
          <p:cNvPr id="8" name="Plassholder for tekst 7"/>
          <p:cNvSpPr>
            <a:spLocks noGrp="1"/>
          </p:cNvSpPr>
          <p:nvPr>
            <p:ph type="body" sz="quarter" idx="12"/>
          </p:nvPr>
        </p:nvSpPr>
        <p:spPr>
          <a:xfrm>
            <a:off x="4402667" y="2421471"/>
            <a:ext cx="7202311" cy="3216805"/>
          </a:xfrm>
        </p:spPr>
        <p:txBody>
          <a:bodyPr>
            <a:noAutofit/>
          </a:bodyPr>
          <a:lstStyle>
            <a:lvl1pPr marL="0" indent="0">
              <a:buNone/>
              <a:defRPr sz="2800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>
              <a:buNone/>
              <a:defRPr sz="2800">
                <a:solidFill>
                  <a:schemeClr val="bg1">
                    <a:lumMod val="65000"/>
                  </a:schemeClr>
                </a:solidFill>
              </a:defRPr>
            </a:lvl2pPr>
            <a:lvl3pPr marL="914400" indent="0">
              <a:buNone/>
              <a:defRPr sz="2800">
                <a:solidFill>
                  <a:schemeClr val="bg1">
                    <a:lumMod val="65000"/>
                  </a:schemeClr>
                </a:solidFill>
              </a:defRPr>
            </a:lvl3pPr>
            <a:lvl4pPr marL="1371600" indent="0">
              <a:buNone/>
              <a:defRPr sz="2800">
                <a:solidFill>
                  <a:schemeClr val="bg1">
                    <a:lumMod val="65000"/>
                  </a:schemeClr>
                </a:solidFill>
              </a:defRPr>
            </a:lvl4pPr>
            <a:lvl5pPr marL="1828800" indent="0">
              <a:buNone/>
              <a:defRPr sz="2800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2832391445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white"/>
              </a:solidFill>
            </a:endParaRPr>
          </a:p>
        </p:txBody>
      </p:sp>
      <p:sp>
        <p:nvSpPr>
          <p:cNvPr id="8" name="Plassholder for tekst 7"/>
          <p:cNvSpPr>
            <a:spLocks noGrp="1"/>
          </p:cNvSpPr>
          <p:nvPr>
            <p:ph type="body" sz="quarter" idx="12"/>
          </p:nvPr>
        </p:nvSpPr>
        <p:spPr>
          <a:xfrm>
            <a:off x="1817510" y="2328335"/>
            <a:ext cx="9764889" cy="2175933"/>
          </a:xfrm>
        </p:spPr>
        <p:txBody>
          <a:bodyPr>
            <a:noAutofit/>
          </a:bodyPr>
          <a:lstStyle>
            <a:lvl1pPr>
              <a:defRPr sz="2800">
                <a:solidFill>
                  <a:schemeClr val="bg1">
                    <a:lumMod val="65000"/>
                  </a:schemeClr>
                </a:solidFill>
              </a:defRPr>
            </a:lvl1pPr>
            <a:lvl2pPr>
              <a:defRPr sz="2800">
                <a:solidFill>
                  <a:schemeClr val="bg1">
                    <a:lumMod val="65000"/>
                  </a:schemeClr>
                </a:solidFill>
              </a:defRPr>
            </a:lvl2pPr>
            <a:lvl3pPr>
              <a:defRPr sz="2800">
                <a:solidFill>
                  <a:schemeClr val="bg1">
                    <a:lumMod val="65000"/>
                  </a:schemeClr>
                </a:solidFill>
              </a:defRPr>
            </a:lvl3pPr>
            <a:lvl4pPr>
              <a:defRPr sz="2800">
                <a:solidFill>
                  <a:schemeClr val="bg1">
                    <a:lumMod val="65000"/>
                  </a:schemeClr>
                </a:solidFill>
              </a:defRPr>
            </a:lvl4pPr>
            <a:lvl5pPr>
              <a:defRPr sz="2800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bilde 3"/>
          <p:cNvSpPr>
            <a:spLocks noGrp="1"/>
          </p:cNvSpPr>
          <p:nvPr>
            <p:ph type="pic" sz="quarter" idx="13"/>
          </p:nvPr>
        </p:nvSpPr>
        <p:spPr>
          <a:xfrm>
            <a:off x="903818" y="4512205"/>
            <a:ext cx="3407833" cy="1117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nb-NO"/>
              <a:t>Klikk ikonet for å legge til et bilde</a:t>
            </a:r>
          </a:p>
        </p:txBody>
      </p:sp>
      <p:sp>
        <p:nvSpPr>
          <p:cNvPr id="7" name="Plassholder for bilde 3"/>
          <p:cNvSpPr>
            <a:spLocks noGrp="1"/>
          </p:cNvSpPr>
          <p:nvPr>
            <p:ph type="pic" sz="quarter" idx="14"/>
          </p:nvPr>
        </p:nvSpPr>
        <p:spPr>
          <a:xfrm>
            <a:off x="4550130" y="4512205"/>
            <a:ext cx="3407833" cy="1117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nb-NO"/>
              <a:t>Klikk ikonet for å legge til et bilde</a:t>
            </a:r>
          </a:p>
        </p:txBody>
      </p:sp>
      <p:sp>
        <p:nvSpPr>
          <p:cNvPr id="9" name="Plassholder for bilde 3"/>
          <p:cNvSpPr>
            <a:spLocks noGrp="1"/>
          </p:cNvSpPr>
          <p:nvPr>
            <p:ph type="pic" sz="quarter" idx="15"/>
          </p:nvPr>
        </p:nvSpPr>
        <p:spPr>
          <a:xfrm>
            <a:off x="8174568" y="4512734"/>
            <a:ext cx="3407833" cy="1117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nb-NO"/>
              <a:t>Klikk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3228201538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Eyde_pp_slide_s_Side_04.jp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665" cy="6858000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white"/>
              </a:solidFill>
            </a:endParaRPr>
          </a:p>
        </p:txBody>
      </p:sp>
      <p:sp>
        <p:nvSpPr>
          <p:cNvPr id="8" name="Plassholder for tekst 7"/>
          <p:cNvSpPr>
            <a:spLocks noGrp="1"/>
          </p:cNvSpPr>
          <p:nvPr>
            <p:ph type="body" sz="quarter" idx="12"/>
          </p:nvPr>
        </p:nvSpPr>
        <p:spPr>
          <a:xfrm>
            <a:off x="1704622" y="2328334"/>
            <a:ext cx="9877777" cy="3216805"/>
          </a:xfrm>
        </p:spPr>
        <p:txBody>
          <a:bodyPr>
            <a:noAutofit/>
          </a:bodyPr>
          <a:lstStyle>
            <a:lvl1pPr marL="0" indent="0">
              <a:buNone/>
              <a:defRPr sz="2800">
                <a:solidFill>
                  <a:schemeClr val="bg1">
                    <a:lumMod val="65000"/>
                  </a:schemeClr>
                </a:solidFill>
              </a:defRPr>
            </a:lvl1pPr>
            <a:lvl2pPr>
              <a:defRPr sz="2800">
                <a:solidFill>
                  <a:schemeClr val="bg1">
                    <a:lumMod val="65000"/>
                  </a:schemeClr>
                </a:solidFill>
              </a:defRPr>
            </a:lvl2pPr>
            <a:lvl3pPr>
              <a:defRPr sz="2800">
                <a:solidFill>
                  <a:schemeClr val="bg1">
                    <a:lumMod val="65000"/>
                  </a:schemeClr>
                </a:solidFill>
              </a:defRPr>
            </a:lvl3pPr>
            <a:lvl4pPr>
              <a:defRPr sz="2800">
                <a:solidFill>
                  <a:schemeClr val="bg1">
                    <a:lumMod val="65000"/>
                  </a:schemeClr>
                </a:solidFill>
              </a:defRPr>
            </a:lvl4pPr>
            <a:lvl5pPr>
              <a:defRPr sz="2800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2998577170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white"/>
              </a:solidFill>
            </a:endParaRPr>
          </a:p>
        </p:txBody>
      </p:sp>
      <p:pic>
        <p:nvPicPr>
          <p:cNvPr id="6" name="Bilde 5" descr="Cycle_icon.png"/>
          <p:cNvPicPr>
            <a:picLocks noChangeAspect="1"/>
          </p:cNvPicPr>
          <p:nvPr userDrawn="1"/>
        </p:nvPicPr>
        <p:blipFill>
          <a:blip r:embed="rId2" cstate="screen">
            <a:duotone>
              <a:prstClr val="black"/>
              <a:schemeClr val="accent5">
                <a:tint val="45000"/>
                <a:satMod val="400000"/>
              </a:schemeClr>
            </a:duotone>
            <a:alphaModFix am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4950" y="-325642"/>
            <a:ext cx="8700196" cy="6532359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8" name="Plassholder for tekst 7"/>
          <p:cNvSpPr>
            <a:spLocks noGrp="1"/>
          </p:cNvSpPr>
          <p:nvPr>
            <p:ph type="body" sz="quarter" idx="12"/>
          </p:nvPr>
        </p:nvSpPr>
        <p:spPr>
          <a:xfrm>
            <a:off x="1738489" y="2328334"/>
            <a:ext cx="9843911" cy="3216805"/>
          </a:xfrm>
        </p:spPr>
        <p:txBody>
          <a:bodyPr>
            <a:noAutofit/>
          </a:bodyPr>
          <a:lstStyle>
            <a:lvl1pPr>
              <a:defRPr sz="2800">
                <a:solidFill>
                  <a:schemeClr val="bg1">
                    <a:lumMod val="65000"/>
                  </a:schemeClr>
                </a:solidFill>
              </a:defRPr>
            </a:lvl1pPr>
            <a:lvl2pPr>
              <a:defRPr sz="2800">
                <a:solidFill>
                  <a:schemeClr val="bg1">
                    <a:lumMod val="65000"/>
                  </a:schemeClr>
                </a:solidFill>
              </a:defRPr>
            </a:lvl2pPr>
            <a:lvl3pPr>
              <a:defRPr sz="2800">
                <a:solidFill>
                  <a:schemeClr val="bg1">
                    <a:lumMod val="65000"/>
                  </a:schemeClr>
                </a:solidFill>
              </a:defRPr>
            </a:lvl3pPr>
            <a:lvl4pPr>
              <a:defRPr sz="2800">
                <a:solidFill>
                  <a:schemeClr val="bg1">
                    <a:lumMod val="65000"/>
                  </a:schemeClr>
                </a:solidFill>
              </a:defRPr>
            </a:lvl4pPr>
            <a:lvl5pPr>
              <a:defRPr sz="2800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2937466423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white"/>
              </a:solidFill>
            </a:endParaRPr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8" name="Plassholder for tekst 7"/>
          <p:cNvSpPr>
            <a:spLocks noGrp="1"/>
          </p:cNvSpPr>
          <p:nvPr>
            <p:ph type="body" sz="quarter" idx="12"/>
          </p:nvPr>
        </p:nvSpPr>
        <p:spPr>
          <a:xfrm>
            <a:off x="1704622" y="2328334"/>
            <a:ext cx="9877777" cy="3216805"/>
          </a:xfrm>
        </p:spPr>
        <p:txBody>
          <a:bodyPr>
            <a:noAutofit/>
          </a:bodyPr>
          <a:lstStyle>
            <a:lvl1pPr marL="0" indent="0">
              <a:buNone/>
              <a:defRPr sz="2800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>
              <a:buNone/>
              <a:defRPr sz="2800">
                <a:solidFill>
                  <a:schemeClr val="bg1">
                    <a:lumMod val="65000"/>
                  </a:schemeClr>
                </a:solidFill>
              </a:defRPr>
            </a:lvl2pPr>
            <a:lvl3pPr marL="914400" indent="0">
              <a:buNone/>
              <a:defRPr sz="2800">
                <a:solidFill>
                  <a:schemeClr val="bg1">
                    <a:lumMod val="65000"/>
                  </a:schemeClr>
                </a:solidFill>
              </a:defRPr>
            </a:lvl3pPr>
            <a:lvl4pPr marL="1371600" indent="0">
              <a:buNone/>
              <a:defRPr sz="2800">
                <a:solidFill>
                  <a:schemeClr val="bg1">
                    <a:lumMod val="65000"/>
                  </a:schemeClr>
                </a:solidFill>
              </a:defRPr>
            </a:lvl4pPr>
            <a:lvl5pPr marL="1828800" indent="0">
              <a:buNone/>
              <a:defRPr sz="2800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2895389834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ndeling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69244" y="4406901"/>
            <a:ext cx="10758312" cy="12065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69244" y="1185334"/>
            <a:ext cx="10758312" cy="322156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9736483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812799" y="2624668"/>
            <a:ext cx="5271911" cy="2929467"/>
          </a:xfrm>
        </p:spPr>
        <p:txBody>
          <a:bodyPr/>
          <a:lstStyle>
            <a:lvl1pPr>
              <a:defRPr sz="2800">
                <a:solidFill>
                  <a:srgbClr val="7B964C"/>
                </a:solidFill>
              </a:defRPr>
            </a:lvl1pPr>
            <a:lvl2pPr>
              <a:defRPr sz="2400">
                <a:solidFill>
                  <a:srgbClr val="7B964C"/>
                </a:solidFill>
              </a:defRPr>
            </a:lvl2pPr>
            <a:lvl3pPr>
              <a:defRPr sz="2000">
                <a:solidFill>
                  <a:srgbClr val="7B964C"/>
                </a:solidFill>
              </a:defRPr>
            </a:lvl3pPr>
            <a:lvl4pPr>
              <a:defRPr sz="1800">
                <a:solidFill>
                  <a:srgbClr val="7B964C"/>
                </a:solidFill>
              </a:defRPr>
            </a:lvl4pPr>
            <a:lvl5pPr>
              <a:defRPr sz="1800">
                <a:solidFill>
                  <a:srgbClr val="7B964C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400800" y="2624668"/>
            <a:ext cx="5271909" cy="2929466"/>
          </a:xfrm>
        </p:spPr>
        <p:txBody>
          <a:bodyPr/>
          <a:lstStyle>
            <a:lvl1pPr>
              <a:defRPr sz="2800">
                <a:solidFill>
                  <a:srgbClr val="7B964C"/>
                </a:solidFill>
              </a:defRPr>
            </a:lvl1pPr>
            <a:lvl2pPr>
              <a:defRPr sz="2400">
                <a:solidFill>
                  <a:srgbClr val="7B964C"/>
                </a:solidFill>
              </a:defRPr>
            </a:lvl2pPr>
            <a:lvl3pPr>
              <a:defRPr sz="2000">
                <a:solidFill>
                  <a:srgbClr val="7B964C"/>
                </a:solidFill>
              </a:defRPr>
            </a:lvl3pPr>
            <a:lvl4pPr>
              <a:defRPr sz="1800">
                <a:solidFill>
                  <a:srgbClr val="7B964C"/>
                </a:solidFill>
              </a:defRPr>
            </a:lvl4pPr>
            <a:lvl5pPr>
              <a:defRPr sz="1800">
                <a:solidFill>
                  <a:srgbClr val="7B964C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3687862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12800" y="2382837"/>
            <a:ext cx="5271909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C0C0C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812799" y="3022599"/>
            <a:ext cx="5271911" cy="255693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6423377" y="2402417"/>
            <a:ext cx="5271912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1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6423377" y="3022600"/>
            <a:ext cx="5271912" cy="255693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37006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utt - Alu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6251" y="587148"/>
            <a:ext cx="8035693" cy="5683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910764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white"/>
              </a:solidFill>
            </a:endParaRPr>
          </a:p>
        </p:txBody>
      </p:sp>
      <p:sp>
        <p:nvSpPr>
          <p:cNvPr id="8" name="Plassholder for bilde 6"/>
          <p:cNvSpPr>
            <a:spLocks noGrp="1"/>
          </p:cNvSpPr>
          <p:nvPr>
            <p:ph type="pic" sz="quarter" idx="13"/>
          </p:nvPr>
        </p:nvSpPr>
        <p:spPr>
          <a:xfrm>
            <a:off x="4620922" y="3056468"/>
            <a:ext cx="3360325" cy="2506133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nb-NO"/>
              <a:t>Klikk ikonet for å legge til et bilde</a:t>
            </a:r>
          </a:p>
        </p:txBody>
      </p:sp>
      <p:sp>
        <p:nvSpPr>
          <p:cNvPr id="10" name="Plassholder for bilde 6"/>
          <p:cNvSpPr>
            <a:spLocks noGrp="1"/>
          </p:cNvSpPr>
          <p:nvPr>
            <p:ph type="pic" sz="quarter" idx="14"/>
          </p:nvPr>
        </p:nvSpPr>
        <p:spPr>
          <a:xfrm>
            <a:off x="8346255" y="3056468"/>
            <a:ext cx="3360325" cy="2506133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/>
            </a:lvl1pPr>
          </a:lstStyle>
          <a:p>
            <a:r>
              <a:rPr lang="nb-NO"/>
              <a:t>Klikk ikonet for å legge til et bilde</a:t>
            </a:r>
          </a:p>
        </p:txBody>
      </p:sp>
      <p:sp>
        <p:nvSpPr>
          <p:cNvPr id="11" name="Plassholder for bilde 6"/>
          <p:cNvSpPr>
            <a:spLocks noGrp="1"/>
          </p:cNvSpPr>
          <p:nvPr>
            <p:ph type="pic" sz="quarter" idx="15"/>
          </p:nvPr>
        </p:nvSpPr>
        <p:spPr>
          <a:xfrm>
            <a:off x="812800" y="3056468"/>
            <a:ext cx="3360325" cy="2506133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nb-NO"/>
              <a:t>Klikk ikonet for å legge til et bilde</a:t>
            </a:r>
          </a:p>
        </p:txBody>
      </p:sp>
      <p:sp>
        <p:nvSpPr>
          <p:cNvPr id="12" name="Plassholder for bilde 6"/>
          <p:cNvSpPr>
            <a:spLocks noGrp="1"/>
          </p:cNvSpPr>
          <p:nvPr>
            <p:ph type="pic" sz="quarter" idx="16"/>
          </p:nvPr>
        </p:nvSpPr>
        <p:spPr>
          <a:xfrm>
            <a:off x="812800" y="397935"/>
            <a:ext cx="3360325" cy="2506133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nb-NO"/>
              <a:t>Klikk ikonet for å legge til et bilde</a:t>
            </a:r>
          </a:p>
        </p:txBody>
      </p:sp>
      <p:sp>
        <p:nvSpPr>
          <p:cNvPr id="13" name="Plassholder for bilde 6"/>
          <p:cNvSpPr>
            <a:spLocks noGrp="1"/>
          </p:cNvSpPr>
          <p:nvPr>
            <p:ph type="pic" sz="quarter" idx="17"/>
          </p:nvPr>
        </p:nvSpPr>
        <p:spPr>
          <a:xfrm>
            <a:off x="4620922" y="397935"/>
            <a:ext cx="3360325" cy="2506133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nb-NO"/>
              <a:t>Klikk ikonet for å legge til et bilde</a:t>
            </a:r>
          </a:p>
        </p:txBody>
      </p:sp>
      <p:sp>
        <p:nvSpPr>
          <p:cNvPr id="14" name="Plassholder for bilde 6"/>
          <p:cNvSpPr>
            <a:spLocks noGrp="1"/>
          </p:cNvSpPr>
          <p:nvPr>
            <p:ph type="pic" sz="quarter" idx="18"/>
          </p:nvPr>
        </p:nvSpPr>
        <p:spPr>
          <a:xfrm>
            <a:off x="8346255" y="397935"/>
            <a:ext cx="3360325" cy="2506133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nb-NO"/>
              <a:t>Klikk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4085670704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e 8" descr="Eyde_pp_slide_s_Side_13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897" y="0"/>
            <a:ext cx="12353265" cy="6903590"/>
          </a:xfrm>
          <a:prstGeom prst="rect">
            <a:avLst/>
          </a:prstGeom>
        </p:spPr>
      </p:pic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white"/>
              </a:solidFill>
            </a:endParaRPr>
          </a:p>
        </p:txBody>
      </p:sp>
      <p:sp>
        <p:nvSpPr>
          <p:cNvPr id="8" name="Plassholder for innhold 7"/>
          <p:cNvSpPr>
            <a:spLocks noGrp="1"/>
          </p:cNvSpPr>
          <p:nvPr>
            <p:ph sz="quarter" idx="12"/>
          </p:nvPr>
        </p:nvSpPr>
        <p:spPr>
          <a:xfrm>
            <a:off x="857957" y="660400"/>
            <a:ext cx="10825340" cy="4902200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103902134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01511" y="1489074"/>
            <a:ext cx="3819173" cy="678392"/>
          </a:xfrm>
        </p:spPr>
        <p:txBody>
          <a:bodyPr anchor="b"/>
          <a:lstStyle>
            <a:lvl1pPr algn="l">
              <a:defRPr sz="2000" b="1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766733" y="1489075"/>
            <a:ext cx="6815667" cy="4081993"/>
          </a:xfrm>
        </p:spPr>
        <p:txBody>
          <a:bodyPr/>
          <a:lstStyle>
            <a:lvl1pPr>
              <a:defRPr sz="3200">
                <a:solidFill>
                  <a:schemeClr val="accent6"/>
                </a:solidFill>
              </a:defRPr>
            </a:lvl1pPr>
            <a:lvl2pPr>
              <a:defRPr sz="2800">
                <a:solidFill>
                  <a:schemeClr val="accent6"/>
                </a:solidFill>
              </a:defRPr>
            </a:lvl2pPr>
            <a:lvl3pPr>
              <a:defRPr sz="2400">
                <a:solidFill>
                  <a:schemeClr val="accent6"/>
                </a:solidFill>
              </a:defRPr>
            </a:lvl3pPr>
            <a:lvl4pPr>
              <a:defRPr sz="2000">
                <a:solidFill>
                  <a:schemeClr val="accent6"/>
                </a:solidFill>
              </a:defRPr>
            </a:lvl4pPr>
            <a:lvl5pPr>
              <a:defRPr sz="2000">
                <a:solidFill>
                  <a:schemeClr val="accent6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01511" y="2159001"/>
            <a:ext cx="3819173" cy="3412067"/>
          </a:xfrm>
        </p:spPr>
        <p:txBody>
          <a:bodyPr/>
          <a:lstStyle>
            <a:lvl1pPr marL="0" indent="0">
              <a:buNone/>
              <a:defRPr sz="1400">
                <a:solidFill>
                  <a:srgbClr val="A1A1A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0696360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2449690" y="4800600"/>
            <a:ext cx="7255228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891823" y="612775"/>
            <a:ext cx="10679288" cy="4114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ikonet for å legge til et bilde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2449690" y="5367338"/>
            <a:ext cx="7255228" cy="296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9883466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e 8" descr="Eyde_slide_blaa_front_monster_trnsp.png"/>
          <p:cNvPicPr>
            <a:picLocks noChangeAspect="1"/>
          </p:cNvPicPr>
          <p:nvPr userDrawn="1"/>
        </p:nvPicPr>
        <p:blipFill>
          <a:blip r:embed="rId2" cstate="screen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12799" y="880533"/>
            <a:ext cx="10927644" cy="3522136"/>
          </a:xfrm>
        </p:spPr>
        <p:txBody>
          <a:bodyPr>
            <a:noAutofit/>
          </a:bodyPr>
          <a:lstStyle>
            <a:lvl1pPr>
              <a:defRPr sz="88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white"/>
              </a:solidFill>
            </a:endParaRPr>
          </a:p>
        </p:txBody>
      </p:sp>
      <p:sp>
        <p:nvSpPr>
          <p:cNvPr id="10" name="Plassholder for tekst 7"/>
          <p:cNvSpPr>
            <a:spLocks noGrp="1"/>
          </p:cNvSpPr>
          <p:nvPr>
            <p:ph type="body" sz="quarter" idx="13"/>
          </p:nvPr>
        </p:nvSpPr>
        <p:spPr>
          <a:xfrm>
            <a:off x="1761067" y="4402669"/>
            <a:ext cx="4391377" cy="1210734"/>
          </a:xfrm>
        </p:spPr>
        <p:txBody>
          <a:bodyPr>
            <a:noAutofit/>
          </a:bodyPr>
          <a:lstStyle>
            <a:lvl1pPr marL="0" indent="0" algn="r">
              <a:buNone/>
              <a:defRPr sz="1600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 algn="r">
              <a:buNone/>
              <a:defRPr sz="1600">
                <a:solidFill>
                  <a:schemeClr val="bg1">
                    <a:lumMod val="65000"/>
                  </a:schemeClr>
                </a:solidFill>
              </a:defRPr>
            </a:lvl2pPr>
            <a:lvl3pPr marL="914400" indent="0" algn="r">
              <a:buNone/>
              <a:defRPr sz="1600">
                <a:solidFill>
                  <a:schemeClr val="bg1">
                    <a:lumMod val="65000"/>
                  </a:schemeClr>
                </a:solidFill>
              </a:defRPr>
            </a:lvl3pPr>
            <a:lvl4pPr marL="1371600" indent="0" algn="r">
              <a:buNone/>
              <a:defRPr sz="1600">
                <a:solidFill>
                  <a:schemeClr val="bg1">
                    <a:lumMod val="65000"/>
                  </a:schemeClr>
                </a:solidFill>
              </a:defRPr>
            </a:lvl4pPr>
            <a:lvl5pPr marL="1828800" indent="0" algn="r">
              <a:buNone/>
              <a:defRPr sz="1600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1" name="Plassholder for tekst 7"/>
          <p:cNvSpPr>
            <a:spLocks noGrp="1"/>
          </p:cNvSpPr>
          <p:nvPr>
            <p:ph type="body" sz="quarter" idx="14"/>
          </p:nvPr>
        </p:nvSpPr>
        <p:spPr>
          <a:xfrm>
            <a:off x="7349066" y="4411136"/>
            <a:ext cx="4391377" cy="1210734"/>
          </a:xfrm>
        </p:spPr>
        <p:txBody>
          <a:bodyPr>
            <a:noAutofit/>
          </a:bodyPr>
          <a:lstStyle>
            <a:lvl1pPr marL="0" indent="0" algn="r">
              <a:buNone/>
              <a:defRPr sz="1600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 algn="r">
              <a:buNone/>
              <a:defRPr sz="1600">
                <a:solidFill>
                  <a:schemeClr val="bg1">
                    <a:lumMod val="65000"/>
                  </a:schemeClr>
                </a:solidFill>
              </a:defRPr>
            </a:lvl2pPr>
            <a:lvl3pPr marL="914400" indent="0" algn="r">
              <a:buNone/>
              <a:defRPr sz="1600">
                <a:solidFill>
                  <a:schemeClr val="bg1">
                    <a:lumMod val="65000"/>
                  </a:schemeClr>
                </a:solidFill>
              </a:defRPr>
            </a:lvl3pPr>
            <a:lvl4pPr marL="1371600" indent="0" algn="r">
              <a:buNone/>
              <a:defRPr sz="1600">
                <a:solidFill>
                  <a:schemeClr val="bg1">
                    <a:lumMod val="65000"/>
                  </a:schemeClr>
                </a:solidFill>
              </a:defRPr>
            </a:lvl4pPr>
            <a:lvl5pPr marL="1828800" indent="0" algn="r">
              <a:buNone/>
              <a:defRPr sz="1600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2781856585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tekst, 2 kolo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white"/>
              </a:solidFill>
            </a:endParaRPr>
          </a:p>
        </p:txBody>
      </p:sp>
      <p:sp>
        <p:nvSpPr>
          <p:cNvPr id="8" name="Plassholder for innhold 7"/>
          <p:cNvSpPr>
            <a:spLocks noGrp="1"/>
          </p:cNvSpPr>
          <p:nvPr>
            <p:ph sz="quarter" idx="12"/>
          </p:nvPr>
        </p:nvSpPr>
        <p:spPr>
          <a:xfrm>
            <a:off x="880535" y="1016001"/>
            <a:ext cx="5113867" cy="4555067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9" name="Plassholder for innhold 7"/>
          <p:cNvSpPr>
            <a:spLocks noGrp="1"/>
          </p:cNvSpPr>
          <p:nvPr>
            <p:ph sz="quarter" idx="13"/>
          </p:nvPr>
        </p:nvSpPr>
        <p:spPr>
          <a:xfrm>
            <a:off x="6217944" y="1016001"/>
            <a:ext cx="5475817" cy="4555067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51211152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mye tekst, 2 kolo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white"/>
              </a:solidFill>
            </a:endParaRPr>
          </a:p>
        </p:txBody>
      </p:sp>
      <p:sp>
        <p:nvSpPr>
          <p:cNvPr id="8" name="Plassholder for innhold 7"/>
          <p:cNvSpPr>
            <a:spLocks noGrp="1"/>
          </p:cNvSpPr>
          <p:nvPr>
            <p:ph sz="quarter" idx="12"/>
          </p:nvPr>
        </p:nvSpPr>
        <p:spPr>
          <a:xfrm>
            <a:off x="880535" y="1540933"/>
            <a:ext cx="5113867" cy="4030134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9" name="Plassholder for innhold 7"/>
          <p:cNvSpPr>
            <a:spLocks noGrp="1"/>
          </p:cNvSpPr>
          <p:nvPr>
            <p:ph sz="quarter" idx="13"/>
          </p:nvPr>
        </p:nvSpPr>
        <p:spPr>
          <a:xfrm>
            <a:off x="6217944" y="1540933"/>
            <a:ext cx="5475817" cy="4030134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Tittel 1"/>
          <p:cNvSpPr>
            <a:spLocks noGrp="1"/>
          </p:cNvSpPr>
          <p:nvPr>
            <p:ph type="title"/>
          </p:nvPr>
        </p:nvSpPr>
        <p:spPr>
          <a:xfrm>
            <a:off x="880535" y="397933"/>
            <a:ext cx="10769600" cy="1143000"/>
          </a:xfrm>
        </p:spPr>
        <p:txBody>
          <a:bodyPr anchor="b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3216049896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Inndeling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3" descr="Eyde_slide_blaa_front_monster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579" y="-8468"/>
            <a:ext cx="12297364" cy="6917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704623" y="1485900"/>
            <a:ext cx="10047111" cy="3534833"/>
          </a:xfrm>
        </p:spPr>
        <p:txBody>
          <a:bodyPr anchor="t">
            <a:normAutofit/>
          </a:bodyPr>
          <a:lstStyle>
            <a:lvl1pPr algn="l">
              <a:defRPr sz="6600" b="1" cap="all">
                <a:solidFill>
                  <a:srgbClr val="FFFFFF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704623" y="5020733"/>
            <a:ext cx="10047111" cy="588435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pic>
        <p:nvPicPr>
          <p:cNvPr id="8" name="Bilde 7" descr="EYDE_footer_slide_blaa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722968"/>
            <a:ext cx="12203289" cy="1144558"/>
          </a:xfrm>
          <a:prstGeom prst="rect">
            <a:avLst/>
          </a:prstGeom>
        </p:spPr>
      </p:pic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6354403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Eyde_pp_slide_s_Side_09.jp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665" cy="6858000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white"/>
              </a:solidFill>
            </a:endParaRPr>
          </a:p>
        </p:txBody>
      </p:sp>
      <p:sp>
        <p:nvSpPr>
          <p:cNvPr id="8" name="Plassholder for tekst 7"/>
          <p:cNvSpPr>
            <a:spLocks noGrp="1"/>
          </p:cNvSpPr>
          <p:nvPr>
            <p:ph type="body" sz="quarter" idx="12"/>
          </p:nvPr>
        </p:nvSpPr>
        <p:spPr>
          <a:xfrm>
            <a:off x="1749777" y="2328334"/>
            <a:ext cx="9832623" cy="3216805"/>
          </a:xfrm>
        </p:spPr>
        <p:txBody>
          <a:bodyPr>
            <a:noAutofit/>
          </a:bodyPr>
          <a:lstStyle>
            <a:lvl1pPr>
              <a:defRPr sz="2800">
                <a:solidFill>
                  <a:schemeClr val="bg1">
                    <a:lumMod val="65000"/>
                  </a:schemeClr>
                </a:solidFill>
              </a:defRPr>
            </a:lvl1pPr>
            <a:lvl2pPr>
              <a:defRPr sz="2800">
                <a:solidFill>
                  <a:schemeClr val="bg1">
                    <a:lumMod val="65000"/>
                  </a:schemeClr>
                </a:solidFill>
              </a:defRPr>
            </a:lvl2pPr>
            <a:lvl3pPr>
              <a:defRPr sz="2800">
                <a:solidFill>
                  <a:schemeClr val="bg1">
                    <a:lumMod val="65000"/>
                  </a:schemeClr>
                </a:solidFill>
              </a:defRPr>
            </a:lvl3pPr>
            <a:lvl4pPr>
              <a:defRPr sz="2800">
                <a:solidFill>
                  <a:schemeClr val="bg1">
                    <a:lumMod val="65000"/>
                  </a:schemeClr>
                </a:solidFill>
              </a:defRPr>
            </a:lvl4pPr>
            <a:lvl5pPr>
              <a:defRPr sz="2800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351411796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Eyde_pp_slide_s_Side_11.jp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871" y="-70608"/>
            <a:ext cx="12316177" cy="6928608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sz="6000">
                <a:solidFill>
                  <a:srgbClr val="0C404D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white"/>
              </a:solidFill>
            </a:endParaRPr>
          </a:p>
        </p:txBody>
      </p:sp>
      <p:sp>
        <p:nvSpPr>
          <p:cNvPr id="8" name="Plassholder for tekst 7"/>
          <p:cNvSpPr>
            <a:spLocks noGrp="1"/>
          </p:cNvSpPr>
          <p:nvPr>
            <p:ph type="body" sz="quarter" idx="12"/>
          </p:nvPr>
        </p:nvSpPr>
        <p:spPr>
          <a:xfrm>
            <a:off x="1682043" y="2328334"/>
            <a:ext cx="9900356" cy="3216805"/>
          </a:xfrm>
        </p:spPr>
        <p:txBody>
          <a:bodyPr>
            <a:noAutofit/>
          </a:bodyPr>
          <a:lstStyle>
            <a:lvl1pPr marL="0" indent="0">
              <a:buNone/>
              <a:defRPr sz="2800">
                <a:solidFill>
                  <a:srgbClr val="0C404D"/>
                </a:solidFill>
              </a:defRPr>
            </a:lvl1pPr>
            <a:lvl2pPr marL="457200" indent="0">
              <a:buNone/>
              <a:defRPr sz="2800">
                <a:solidFill>
                  <a:srgbClr val="0C404D"/>
                </a:solidFill>
              </a:defRPr>
            </a:lvl2pPr>
            <a:lvl3pPr marL="914400" indent="0">
              <a:buNone/>
              <a:defRPr sz="2800">
                <a:solidFill>
                  <a:srgbClr val="0C404D"/>
                </a:solidFill>
              </a:defRPr>
            </a:lvl3pPr>
            <a:lvl4pPr marL="1371600" indent="0">
              <a:buNone/>
              <a:defRPr sz="2800">
                <a:solidFill>
                  <a:srgbClr val="0C404D"/>
                </a:solidFill>
              </a:defRPr>
            </a:lvl4pPr>
            <a:lvl5pPr marL="1828800" indent="0">
              <a:buNone/>
              <a:defRPr sz="2800">
                <a:solidFill>
                  <a:srgbClr val="0C404D"/>
                </a:solidFill>
              </a:defRPr>
            </a:lvl5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92546671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857248B-85AC-5A47-957F-C775D609F296}" type="datetime1">
              <a:rPr lang="nb-NO" smtClean="0"/>
              <a:t>22.11.2018</a:t>
            </a:fld>
            <a:endParaRPr lang="nb-NO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nb-NO"/>
              <a:t>Bjørn Arne Skosgstad</a:t>
            </a: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2066355A-084C-D24E-9AD2-7E4FC41EA62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1200161" y="1440008"/>
            <a:ext cx="355601" cy="627553"/>
          </a:xfrm>
        </p:spPr>
        <p:txBody>
          <a:bodyPr rIns="0">
            <a:normAutofit/>
          </a:bodyPr>
          <a:lstStyle>
            <a:lvl1pPr marL="0" indent="0">
              <a:buFont typeface="Arial"/>
              <a:buNone/>
              <a:defRPr lang="nb-NO" sz="1867" b="1" kern="1200" cap="all" dirty="0" smtClean="0">
                <a:solidFill>
                  <a:srgbClr val="808080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nb-NO" err="1"/>
              <a:t>X</a:t>
            </a:r>
            <a:r>
              <a:rPr lang="nb-NO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47068798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4" descr="EYDE_slides_123.png"/>
          <p:cNvPicPr>
            <a:picLocks noChangeAspect="1"/>
          </p:cNvPicPr>
          <p:nvPr userDrawn="1"/>
        </p:nvPicPr>
        <p:blipFill>
          <a:blip r:embed="rId2">
            <a:alphaModFix amt="8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28663"/>
            <a:ext cx="12200467" cy="646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82001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12800" y="977365"/>
            <a:ext cx="10769600" cy="1143000"/>
          </a:xfrm>
        </p:spPr>
        <p:txBody>
          <a:bodyPr>
            <a:no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white"/>
              </a:solidFill>
            </a:endParaRPr>
          </a:p>
        </p:txBody>
      </p:sp>
      <p:sp>
        <p:nvSpPr>
          <p:cNvPr id="8" name="Plassholder for tekst 7"/>
          <p:cNvSpPr>
            <a:spLocks noGrp="1"/>
          </p:cNvSpPr>
          <p:nvPr>
            <p:ph type="body" sz="quarter" idx="12"/>
          </p:nvPr>
        </p:nvSpPr>
        <p:spPr>
          <a:xfrm>
            <a:off x="1817511" y="2328334"/>
            <a:ext cx="6750757" cy="3216805"/>
          </a:xfrm>
        </p:spPr>
        <p:txBody>
          <a:bodyPr>
            <a:noAutofit/>
          </a:bodyPr>
          <a:lstStyle>
            <a:lvl1pPr marL="0" indent="0">
              <a:buNone/>
              <a:defRPr sz="2800" b="1">
                <a:solidFill>
                  <a:srgbClr val="626262"/>
                </a:solidFill>
              </a:defRPr>
            </a:lvl1pPr>
            <a:lvl2pPr marL="457200" indent="0">
              <a:buNone/>
              <a:defRPr sz="2800">
                <a:solidFill>
                  <a:srgbClr val="626262"/>
                </a:solidFill>
              </a:defRPr>
            </a:lvl2pPr>
            <a:lvl3pPr marL="914400" indent="0">
              <a:buNone/>
              <a:defRPr sz="2800">
                <a:solidFill>
                  <a:srgbClr val="626262"/>
                </a:solidFill>
              </a:defRPr>
            </a:lvl3pPr>
            <a:lvl4pPr marL="1371600" indent="0">
              <a:buNone/>
              <a:defRPr sz="2800">
                <a:solidFill>
                  <a:srgbClr val="626262"/>
                </a:solidFill>
              </a:defRPr>
            </a:lvl4pPr>
            <a:lvl5pPr marL="1828800" indent="0">
              <a:buNone/>
              <a:defRPr sz="2800">
                <a:solidFill>
                  <a:srgbClr val="FFFFFF"/>
                </a:solidFill>
              </a:defRPr>
            </a:lvl5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1965131775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 descr="Eyde_slide_blaa_hvit_bakgrunn4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934"/>
            <a:ext cx="12293600" cy="6858000"/>
          </a:xfrm>
          <a:prstGeom prst="rect">
            <a:avLst/>
          </a:prstGeom>
        </p:spPr>
      </p:pic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white"/>
              </a:solidFill>
            </a:endParaRPr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8" name="Plassholder for tekst 7"/>
          <p:cNvSpPr>
            <a:spLocks noGrp="1"/>
          </p:cNvSpPr>
          <p:nvPr>
            <p:ph type="body" sz="quarter" idx="12"/>
          </p:nvPr>
        </p:nvSpPr>
        <p:spPr>
          <a:xfrm>
            <a:off x="1591733" y="2328334"/>
            <a:ext cx="9990667" cy="3216805"/>
          </a:xfrm>
        </p:spPr>
        <p:txBody>
          <a:bodyPr>
            <a:noAutofit/>
          </a:bodyPr>
          <a:lstStyle>
            <a:lvl1pPr marL="0" indent="0">
              <a:buNone/>
              <a:defRPr sz="2800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>
              <a:buNone/>
              <a:defRPr sz="2800">
                <a:solidFill>
                  <a:schemeClr val="bg1">
                    <a:lumMod val="65000"/>
                  </a:schemeClr>
                </a:solidFill>
              </a:defRPr>
            </a:lvl2pPr>
            <a:lvl3pPr marL="914400" indent="0">
              <a:buNone/>
              <a:defRPr sz="2800">
                <a:solidFill>
                  <a:schemeClr val="bg1">
                    <a:lumMod val="65000"/>
                  </a:schemeClr>
                </a:solidFill>
              </a:defRPr>
            </a:lvl3pPr>
            <a:lvl4pPr marL="1371600" indent="0">
              <a:buNone/>
              <a:defRPr sz="2800">
                <a:solidFill>
                  <a:schemeClr val="bg1">
                    <a:lumMod val="65000"/>
                  </a:schemeClr>
                </a:solidFill>
              </a:defRPr>
            </a:lvl4pPr>
            <a:lvl5pPr marL="1828800" indent="0">
              <a:buNone/>
              <a:defRPr sz="2800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2603088757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EYDE_slide_blue_photo_E_hand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901" y="-118534"/>
            <a:ext cx="12296900" cy="6976533"/>
          </a:xfrm>
          <a:prstGeom prst="rect">
            <a:avLst/>
          </a:prstGeom>
        </p:spPr>
      </p:pic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white"/>
              </a:solidFill>
            </a:endParaRPr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109155" y="1316045"/>
            <a:ext cx="7473244" cy="1143000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8" name="Plassholder for tekst 7"/>
          <p:cNvSpPr>
            <a:spLocks noGrp="1"/>
          </p:cNvSpPr>
          <p:nvPr>
            <p:ph type="body" sz="quarter" idx="12"/>
          </p:nvPr>
        </p:nvSpPr>
        <p:spPr>
          <a:xfrm>
            <a:off x="4143023" y="2345268"/>
            <a:ext cx="7473245" cy="3216805"/>
          </a:xfrm>
        </p:spPr>
        <p:txBody>
          <a:bodyPr>
            <a:noAutofit/>
          </a:bodyPr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2800">
                <a:solidFill>
                  <a:schemeClr val="tx1"/>
                </a:solidFill>
              </a:defRPr>
            </a:lvl2pPr>
            <a:lvl3pPr marL="914400" indent="0">
              <a:buNone/>
              <a:defRPr sz="2800">
                <a:solidFill>
                  <a:schemeClr val="tx1"/>
                </a:solidFill>
              </a:defRPr>
            </a:lvl3pPr>
            <a:lvl4pPr marL="1371600" indent="0">
              <a:buNone/>
              <a:defRPr sz="2800">
                <a:solidFill>
                  <a:schemeClr val="tx1"/>
                </a:solidFill>
              </a:defRPr>
            </a:lvl4pPr>
            <a:lvl5pPr marL="1828800" indent="0">
              <a:buNone/>
              <a:defRPr sz="2800">
                <a:solidFill>
                  <a:schemeClr val="tx1"/>
                </a:solidFill>
              </a:defRPr>
            </a:lvl5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3410808475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white"/>
              </a:solidFill>
            </a:endParaRPr>
          </a:p>
        </p:txBody>
      </p:sp>
      <p:pic>
        <p:nvPicPr>
          <p:cNvPr id="3" name="Bilde 2" descr="EYDE_slide_photo_Esymbol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57817"/>
            <a:ext cx="12293600" cy="6915150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04267" y="1265243"/>
            <a:ext cx="7078133" cy="1143000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8" name="Plassholder for tekst 7"/>
          <p:cNvSpPr>
            <a:spLocks noGrp="1"/>
          </p:cNvSpPr>
          <p:nvPr>
            <p:ph type="body" sz="quarter" idx="12"/>
          </p:nvPr>
        </p:nvSpPr>
        <p:spPr>
          <a:xfrm>
            <a:off x="4504267" y="2328334"/>
            <a:ext cx="7078133" cy="3216805"/>
          </a:xfrm>
        </p:spPr>
        <p:txBody>
          <a:bodyPr>
            <a:noAutofit/>
          </a:bodyPr>
          <a:lstStyle>
            <a:lvl1pPr marL="0" indent="0">
              <a:buNone/>
              <a:defRPr sz="2800">
                <a:solidFill>
                  <a:srgbClr val="626262"/>
                </a:solidFill>
              </a:defRPr>
            </a:lvl1pPr>
            <a:lvl2pPr marL="457200" indent="0">
              <a:buNone/>
              <a:defRPr sz="2800">
                <a:solidFill>
                  <a:srgbClr val="626262"/>
                </a:solidFill>
              </a:defRPr>
            </a:lvl2pPr>
            <a:lvl3pPr marL="914400" indent="0">
              <a:buNone/>
              <a:defRPr sz="2800">
                <a:solidFill>
                  <a:srgbClr val="626262"/>
                </a:solidFill>
              </a:defRPr>
            </a:lvl3pPr>
            <a:lvl4pPr marL="1371600" indent="0">
              <a:buNone/>
              <a:defRPr sz="2800">
                <a:solidFill>
                  <a:srgbClr val="626262"/>
                </a:solidFill>
              </a:defRPr>
            </a:lvl4pPr>
            <a:lvl5pPr marL="1828800" indent="0">
              <a:buNone/>
              <a:defRPr sz="2800">
                <a:solidFill>
                  <a:srgbClr val="626262"/>
                </a:solidFill>
              </a:defRPr>
            </a:lvl5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3511458915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 descr="EYDE_slide_photo_hand_white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7950" y="-286430"/>
            <a:ext cx="12592839" cy="7144430"/>
          </a:xfrm>
          <a:prstGeom prst="rect">
            <a:avLst/>
          </a:prstGeom>
        </p:spPr>
      </p:pic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white"/>
              </a:solidFill>
            </a:endParaRPr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165600" y="1092201"/>
            <a:ext cx="7416800" cy="1366845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8" name="Plassholder for tekst 7"/>
          <p:cNvSpPr>
            <a:spLocks noGrp="1"/>
          </p:cNvSpPr>
          <p:nvPr>
            <p:ph type="body" sz="quarter" idx="12"/>
          </p:nvPr>
        </p:nvSpPr>
        <p:spPr>
          <a:xfrm>
            <a:off x="4165600" y="2396069"/>
            <a:ext cx="7416800" cy="3216805"/>
          </a:xfrm>
        </p:spPr>
        <p:txBody>
          <a:bodyPr>
            <a:noAutofit/>
          </a:bodyPr>
          <a:lstStyle>
            <a:lvl1pPr marL="0" indent="0">
              <a:buNone/>
              <a:defRPr sz="2800">
                <a:solidFill>
                  <a:srgbClr val="626262"/>
                </a:solidFill>
              </a:defRPr>
            </a:lvl1pPr>
            <a:lvl2pPr marL="457200" indent="0">
              <a:buNone/>
              <a:defRPr sz="2800">
                <a:solidFill>
                  <a:srgbClr val="626262"/>
                </a:solidFill>
              </a:defRPr>
            </a:lvl2pPr>
            <a:lvl3pPr marL="914400" indent="0">
              <a:buNone/>
              <a:defRPr sz="2800">
                <a:solidFill>
                  <a:srgbClr val="626262"/>
                </a:solidFill>
              </a:defRPr>
            </a:lvl3pPr>
            <a:lvl4pPr marL="1371600" indent="0">
              <a:buNone/>
              <a:defRPr sz="2800">
                <a:solidFill>
                  <a:srgbClr val="626262"/>
                </a:solidFill>
              </a:defRPr>
            </a:lvl4pPr>
            <a:lvl5pPr marL="1828800" indent="0">
              <a:buNone/>
              <a:defRPr sz="2800">
                <a:solidFill>
                  <a:srgbClr val="626262"/>
                </a:solidFill>
              </a:defRPr>
            </a:lvl5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1819311642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Forside med mon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769600" cy="1470025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806222" y="3496734"/>
            <a:ext cx="9877777" cy="2065867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Klikk for å redigere undertittelstil i malen</a:t>
            </a:r>
          </a:p>
        </p:txBody>
      </p:sp>
      <p:pic>
        <p:nvPicPr>
          <p:cNvPr id="6" name="Bilde 3" descr="Eyde_slide_blaa_front_monster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579" y="-8468"/>
            <a:ext cx="12297364" cy="6917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>
          <a:xfrm>
            <a:off x="3490383" y="6118404"/>
            <a:ext cx="5190068" cy="365125"/>
          </a:xfrm>
        </p:spPr>
        <p:txBody>
          <a:bodyPr/>
          <a:lstStyle/>
          <a:p>
            <a:endParaRPr lang="nb-NO">
              <a:solidFill>
                <a:prstClr val="white"/>
              </a:solidFill>
            </a:endParaRPr>
          </a:p>
        </p:txBody>
      </p:sp>
      <p:pic>
        <p:nvPicPr>
          <p:cNvPr id="8" name="Bilde 1" descr="NCE_mainlogo_white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8000" y="5959475"/>
            <a:ext cx="2379133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uppe 8"/>
          <p:cNvGrpSpPr>
            <a:grpSpLocks/>
          </p:cNvGrpSpPr>
          <p:nvPr userDrawn="1"/>
        </p:nvGrpSpPr>
        <p:grpSpPr bwMode="auto">
          <a:xfrm>
            <a:off x="3246967" y="1476495"/>
            <a:ext cx="5977467" cy="4781550"/>
            <a:chOff x="1600854" y="215515"/>
            <a:chExt cx="5718964" cy="6099851"/>
          </a:xfrm>
        </p:grpSpPr>
        <p:pic>
          <p:nvPicPr>
            <p:cNvPr id="10" name="Bilde 9" descr="Green-Globe.png"/>
            <p:cNvPicPr>
              <a:picLocks noChangeAspect="1"/>
            </p:cNvPicPr>
            <p:nvPr/>
          </p:nvPicPr>
          <p:blipFill>
            <a:blip r:embed="rId4" cstate="screen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0854" y="596402"/>
              <a:ext cx="5718964" cy="5718964"/>
            </a:xfrm>
            <a:prstGeom prst="rect">
              <a:avLst/>
            </a:prstGeom>
          </p:spPr>
        </p:pic>
        <p:pic>
          <p:nvPicPr>
            <p:cNvPr id="11" name="Bilde 8" descr="EYDE_slide_E_symbol_hvit.png"/>
            <p:cNvPicPr>
              <a:picLocks noChangeAspect="1"/>
            </p:cNvPicPr>
            <p:nvPr/>
          </p:nvPicPr>
          <p:blipFill>
            <a:blip r:embed="rId5" cstate="screen">
              <a:alphaModFix amt="30000"/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4585" y="215515"/>
              <a:ext cx="5223658" cy="57342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30000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" name="TekstSylinder 11"/>
          <p:cNvSpPr txBox="1">
            <a:spLocks noChangeArrowheads="1"/>
          </p:cNvSpPr>
          <p:nvPr userDrawn="1"/>
        </p:nvSpPr>
        <p:spPr bwMode="auto">
          <a:xfrm>
            <a:off x="522112" y="747159"/>
            <a:ext cx="11485033" cy="1536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defTabSz="457200">
              <a:lnSpc>
                <a:spcPct val="70000"/>
              </a:lnSpc>
            </a:pPr>
            <a:r>
              <a:rPr lang="nb-NO" sz="4400">
                <a:solidFill>
                  <a:srgbClr val="FFFFFF"/>
                </a:solidFill>
              </a:rPr>
              <a:t>Vi skal vinne </a:t>
            </a:r>
            <a:r>
              <a:rPr lang="nb-NO" sz="6000" b="1">
                <a:solidFill>
                  <a:prstClr val="white"/>
                </a:solidFill>
              </a:rPr>
              <a:t>VERDENSMESTERSKAPET</a:t>
            </a:r>
          </a:p>
          <a:p>
            <a:pPr algn="ctr" defTabSz="457200">
              <a:lnSpc>
                <a:spcPct val="70000"/>
              </a:lnSpc>
            </a:pPr>
            <a:r>
              <a:rPr lang="nb-NO" sz="4000">
                <a:solidFill>
                  <a:prstClr val="white"/>
                </a:solidFill>
              </a:rPr>
              <a:t>hver dag og                         i fremtiden</a:t>
            </a:r>
          </a:p>
          <a:p>
            <a:pPr algn="ctr" defTabSz="457200">
              <a:lnSpc>
                <a:spcPct val="70000"/>
              </a:lnSpc>
            </a:pPr>
            <a:endParaRPr lang="nb-NO" sz="32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3718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525457"/>
                </a:solidFill>
              </a:defRPr>
            </a:lvl1pPr>
          </a:lstStyle>
          <a:p>
            <a:r>
              <a:rPr lang="en-GB" noProof="0"/>
              <a:t>Click to edit title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624424" y="1195199"/>
            <a:ext cx="10945281" cy="4878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 marL="350924" indent="-175463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526388" indent="-175463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701849" indent="-175463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 marL="877311" indent="-175463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/>
              <a:t>Click to edit text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4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623394" y="6499243"/>
            <a:ext cx="384043" cy="242131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1108" b="1">
                <a:solidFill>
                  <a:srgbClr val="A6A6A6"/>
                </a:solidFill>
              </a:defRPr>
            </a:lvl1pPr>
          </a:lstStyle>
          <a:p>
            <a:pPr defTabSz="457200"/>
            <a:fld id="{191422C9-2495-47AA-B201-BF726A2B5232}" type="slidenum">
              <a:rPr lang="en-GB" smtClean="0"/>
              <a:pPr defTabSz="457200"/>
              <a:t>‹#›</a:t>
            </a:fld>
            <a:endParaRPr lang="en-GB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766622" y="6499227"/>
            <a:ext cx="5672015" cy="242147"/>
          </a:xfrm>
        </p:spPr>
        <p:txBody>
          <a:bodyPr/>
          <a:lstStyle>
            <a:lvl1pPr marL="0" indent="0">
              <a:buNone/>
              <a:defRPr sz="1108">
                <a:solidFill>
                  <a:srgbClr val="A6A6A6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65661648"/>
      </p:ext>
    </p:extLst>
  </p:cSld>
  <p:clrMapOvr>
    <a:masterClrMapping/>
  </p:clrMapOvr>
  <p:hf hdr="0" dt="0"/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623394" y="6499243"/>
            <a:ext cx="384043" cy="242131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1108" b="1">
                <a:solidFill>
                  <a:srgbClr val="A6A6A6"/>
                </a:solidFill>
              </a:defRPr>
            </a:lvl1pPr>
          </a:lstStyle>
          <a:p>
            <a:pPr defTabSz="457200"/>
            <a:fld id="{191422C9-2495-47AA-B201-BF726A2B5232}" type="slidenum">
              <a:rPr lang="en-GB" smtClean="0"/>
              <a:pPr defTabSz="457200"/>
              <a:t>‹#›</a:t>
            </a:fld>
            <a:endParaRPr lang="en-GB"/>
          </a:p>
        </p:txBody>
      </p:sp>
      <p:sp>
        <p:nvSpPr>
          <p:cNvPr id="2" name="Rectangle 1"/>
          <p:cNvSpPr/>
          <p:nvPr/>
        </p:nvSpPr>
        <p:spPr bwMode="auto">
          <a:xfrm>
            <a:off x="6012080" y="620690"/>
            <a:ext cx="167841" cy="428106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83077" tIns="43200" rIns="83077" bIns="4320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defTabSz="844083" fontAlgn="base">
              <a:spcBef>
                <a:spcPct val="0"/>
              </a:spcBef>
              <a:spcAft>
                <a:spcPct val="0"/>
              </a:spcAft>
            </a:pPr>
            <a:endParaRPr lang="nb-NO" sz="2215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6012080" y="6021290"/>
            <a:ext cx="167841" cy="428106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83077" tIns="43200" rIns="83077" bIns="4320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defTabSz="844083" fontAlgn="base">
              <a:spcBef>
                <a:spcPct val="0"/>
              </a:spcBef>
              <a:spcAft>
                <a:spcPct val="0"/>
              </a:spcAft>
            </a:pPr>
            <a:endParaRPr lang="nb-NO" sz="2215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766622" y="6499227"/>
            <a:ext cx="5672015" cy="242147"/>
          </a:xfrm>
        </p:spPr>
        <p:txBody>
          <a:bodyPr/>
          <a:lstStyle>
            <a:lvl1pPr marL="0" indent="0">
              <a:buNone/>
              <a:defRPr sz="1108">
                <a:solidFill>
                  <a:srgbClr val="A6A6A6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05116599"/>
      </p:ext>
    </p:extLst>
  </p:cSld>
  <p:clrMapOvr>
    <a:masterClrMapping/>
  </p:clrMapOvr>
  <p:hf hdr="0" dt="0"/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/>
          <p:cNvSpPr>
            <a:spLocks noGrp="1"/>
          </p:cNvSpPr>
          <p:nvPr>
            <p:ph sz="half" idx="1" hasCustomPrompt="1"/>
          </p:nvPr>
        </p:nvSpPr>
        <p:spPr>
          <a:xfrm>
            <a:off x="623396" y="1195200"/>
            <a:ext cx="5368897" cy="4878581"/>
          </a:xfrm>
        </p:spPr>
        <p:txBody>
          <a:bodyPr/>
          <a:lstStyle>
            <a:lvl1pPr marL="175463" indent="-175463" algn="l" rtl="0" eaLnBrk="1" fontAlgn="base" hangingPunct="1">
              <a:spcBef>
                <a:spcPct val="0"/>
              </a:spcBef>
              <a:spcAft>
                <a:spcPct val="30000"/>
              </a:spcAft>
              <a:buClr>
                <a:srgbClr val="D7162A"/>
              </a:buClr>
              <a:buFont typeface="Arial" panose="020B0604020202020204" pitchFamily="34" charset="0"/>
              <a:buChar char="•"/>
              <a:defRPr lang="en-US" sz="1569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0924" indent="-175463" algn="l" rtl="0" eaLnBrk="1" fontAlgn="base" hangingPunct="1">
              <a:spcBef>
                <a:spcPct val="0"/>
              </a:spcBef>
              <a:spcAft>
                <a:spcPct val="30000"/>
              </a:spcAft>
              <a:buClr>
                <a:srgbClr val="D7162A"/>
              </a:buClr>
              <a:buFont typeface="Arial" panose="020B0604020202020204" pitchFamily="34" charset="0"/>
              <a:buChar char="•"/>
              <a:defRPr lang="en-US" sz="1292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26388" indent="-175463" algn="l" rtl="0" eaLnBrk="1" fontAlgn="base" hangingPunct="1">
              <a:spcBef>
                <a:spcPct val="0"/>
              </a:spcBef>
              <a:spcAft>
                <a:spcPct val="30000"/>
              </a:spcAft>
              <a:buClr>
                <a:srgbClr val="D7162A"/>
              </a:buClr>
              <a:buFont typeface="Arial" panose="020B0604020202020204" pitchFamily="34" charset="0"/>
              <a:buChar char="•"/>
              <a:defRPr lang="en-US" sz="1292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01849" indent="-175463" algn="l" rtl="0" eaLnBrk="1" fontAlgn="base" hangingPunct="1">
              <a:spcBef>
                <a:spcPct val="0"/>
              </a:spcBef>
              <a:spcAft>
                <a:spcPct val="30000"/>
              </a:spcAft>
              <a:buClr>
                <a:srgbClr val="D7162A"/>
              </a:buClr>
              <a:buFont typeface="Arial" panose="020B0604020202020204" pitchFamily="34" charset="0"/>
              <a:buChar char="•"/>
              <a:defRPr lang="en-US" sz="1292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7311" indent="-175463" algn="l" rtl="0" eaLnBrk="1" fontAlgn="base" hangingPunct="1">
              <a:spcBef>
                <a:spcPct val="0"/>
              </a:spcBef>
              <a:spcAft>
                <a:spcPct val="30000"/>
              </a:spcAft>
              <a:buClr>
                <a:srgbClr val="D7162A"/>
              </a:buClr>
              <a:buFont typeface="Arial" panose="020B0604020202020204" pitchFamily="34" charset="0"/>
              <a:buChar char="•"/>
              <a:defRPr lang="nb-NO" sz="1292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939"/>
            </a:lvl6pPr>
            <a:lvl7pPr>
              <a:defRPr sz="1939"/>
            </a:lvl7pPr>
            <a:lvl8pPr>
              <a:defRPr sz="1939"/>
            </a:lvl8pPr>
            <a:lvl9pPr>
              <a:defRPr sz="1939"/>
            </a:lvl9pPr>
          </a:lstStyle>
          <a:p>
            <a:pPr lvl="0"/>
            <a:r>
              <a:rPr lang="en-GB" noProof="0"/>
              <a:t>Click to edit text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 hasCustomPrompt="1"/>
          </p:nvPr>
        </p:nvSpPr>
        <p:spPr>
          <a:xfrm>
            <a:off x="6198522" y="1195200"/>
            <a:ext cx="5370092" cy="4878581"/>
          </a:xfrm>
        </p:spPr>
        <p:txBody>
          <a:bodyPr/>
          <a:lstStyle>
            <a:lvl1pPr marL="175463" indent="-175463" algn="l" rtl="0" eaLnBrk="1" fontAlgn="base" hangingPunct="1">
              <a:spcBef>
                <a:spcPct val="0"/>
              </a:spcBef>
              <a:spcAft>
                <a:spcPct val="30000"/>
              </a:spcAft>
              <a:buClr>
                <a:srgbClr val="D7162A"/>
              </a:buClr>
              <a:buFont typeface="Arial" panose="020B0604020202020204" pitchFamily="34" charset="0"/>
              <a:buChar char="•"/>
              <a:defRPr lang="en-US" sz="1569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0924" indent="-175463" algn="l" rtl="0" eaLnBrk="1" fontAlgn="base" hangingPunct="1">
              <a:spcBef>
                <a:spcPct val="0"/>
              </a:spcBef>
              <a:spcAft>
                <a:spcPct val="30000"/>
              </a:spcAft>
              <a:buClr>
                <a:srgbClr val="D7162A"/>
              </a:buClr>
              <a:buFont typeface="Arial" panose="020B0604020202020204" pitchFamily="34" charset="0"/>
              <a:buChar char="•"/>
              <a:defRPr lang="en-US" sz="1292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26388" indent="-175463" algn="l" rtl="0" eaLnBrk="1" fontAlgn="base" hangingPunct="1">
              <a:spcBef>
                <a:spcPct val="0"/>
              </a:spcBef>
              <a:spcAft>
                <a:spcPct val="30000"/>
              </a:spcAft>
              <a:buClr>
                <a:srgbClr val="D7162A"/>
              </a:buClr>
              <a:buFont typeface="Arial" panose="020B0604020202020204" pitchFamily="34" charset="0"/>
              <a:buChar char="•"/>
              <a:defRPr lang="en-US" sz="1292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01849" indent="-175463" algn="l" rtl="0" eaLnBrk="1" fontAlgn="base" hangingPunct="1">
              <a:spcBef>
                <a:spcPct val="0"/>
              </a:spcBef>
              <a:spcAft>
                <a:spcPct val="30000"/>
              </a:spcAft>
              <a:buClr>
                <a:srgbClr val="D7162A"/>
              </a:buClr>
              <a:buFont typeface="Arial" panose="020B0604020202020204" pitchFamily="34" charset="0"/>
              <a:buChar char="•"/>
              <a:defRPr lang="en-US" sz="1292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7311" indent="-175463" algn="l" rtl="0" eaLnBrk="1" fontAlgn="base" hangingPunct="1">
              <a:spcBef>
                <a:spcPct val="0"/>
              </a:spcBef>
              <a:spcAft>
                <a:spcPct val="30000"/>
              </a:spcAft>
              <a:buClr>
                <a:srgbClr val="D7162A"/>
              </a:buClr>
              <a:buFont typeface="Arial" panose="020B0604020202020204" pitchFamily="34" charset="0"/>
              <a:buChar char="•"/>
              <a:defRPr lang="nb-NO" sz="1292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939"/>
            </a:lvl6pPr>
            <a:lvl7pPr>
              <a:defRPr sz="1939"/>
            </a:lvl7pPr>
            <a:lvl8pPr>
              <a:defRPr sz="1939"/>
            </a:lvl8pPr>
            <a:lvl9pPr>
              <a:defRPr sz="1939"/>
            </a:lvl9pPr>
          </a:lstStyle>
          <a:p>
            <a:pPr lvl="0"/>
            <a:r>
              <a:rPr lang="en-GB" noProof="0"/>
              <a:t>Click to edit text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5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623394" y="6499243"/>
            <a:ext cx="384043" cy="242131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1108" b="1">
                <a:solidFill>
                  <a:srgbClr val="A6A6A6"/>
                </a:solidFill>
              </a:defRPr>
            </a:lvl1pPr>
          </a:lstStyle>
          <a:p>
            <a:pPr defTabSz="457200"/>
            <a:fld id="{191422C9-2495-47AA-B201-BF726A2B5232}" type="slidenum">
              <a:rPr lang="en-GB" smtClean="0"/>
              <a:pPr defTabSz="457200"/>
              <a:t>‹#›</a:t>
            </a:fld>
            <a:endParaRPr lang="en-GB"/>
          </a:p>
        </p:txBody>
      </p:sp>
      <p:sp>
        <p:nvSpPr>
          <p:cNvPr id="6" name="Tittel 1"/>
          <p:cNvSpPr>
            <a:spLocks noGrp="1"/>
          </p:cNvSpPr>
          <p:nvPr>
            <p:ph type="title" hasCustomPrompt="1"/>
          </p:nvPr>
        </p:nvSpPr>
        <p:spPr>
          <a:xfrm>
            <a:off x="624423" y="2"/>
            <a:ext cx="10944191" cy="965101"/>
          </a:xfrm>
        </p:spPr>
        <p:txBody>
          <a:bodyPr/>
          <a:lstStyle>
            <a:lvl1pPr>
              <a:defRPr>
                <a:solidFill>
                  <a:srgbClr val="525457"/>
                </a:solidFill>
              </a:defRPr>
            </a:lvl1pPr>
          </a:lstStyle>
          <a:p>
            <a:r>
              <a:rPr lang="en-GB" noProof="0"/>
              <a:t>Click to edit title</a:t>
            </a:r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766622" y="6499227"/>
            <a:ext cx="5672015" cy="242147"/>
          </a:xfrm>
        </p:spPr>
        <p:txBody>
          <a:bodyPr/>
          <a:lstStyle>
            <a:lvl1pPr marL="0" indent="0">
              <a:buNone/>
              <a:defRPr sz="1108">
                <a:solidFill>
                  <a:srgbClr val="A6A6A6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65127394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31542-CC42-B648-B552-E1F722A15933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22.11.2018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B0204-2FC9-4147-81A0-D751BA0B4E24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648041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8887A401-93A5-D348-A2CA-CF7AB8D6A6F5}" type="datetimeFigureOut">
              <a:rPr lang="nb-NO" smtClean="0"/>
              <a:t>22.11.2018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27AC3E86-914B-954B-AB29-FE4AA980ADE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00290825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59118"/>
            <a:ext cx="10515600" cy="3770721"/>
          </a:xfrm>
        </p:spPr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  <a:lvl2pPr>
              <a:defRPr>
                <a:solidFill>
                  <a:schemeClr val="bg2">
                    <a:lumMod val="50000"/>
                  </a:schemeClr>
                </a:solidFill>
              </a:defRPr>
            </a:lvl2pPr>
            <a:lvl3pPr>
              <a:defRPr>
                <a:solidFill>
                  <a:schemeClr val="bg2">
                    <a:lumMod val="50000"/>
                  </a:schemeClr>
                </a:solidFill>
              </a:defRPr>
            </a:lvl3pPr>
            <a:lvl4pPr>
              <a:defRPr>
                <a:solidFill>
                  <a:schemeClr val="bg2">
                    <a:lumMod val="50000"/>
                  </a:schemeClr>
                </a:solidFill>
              </a:defRPr>
            </a:lvl4pPr>
            <a:lvl5pPr>
              <a:defRPr>
                <a:solidFill>
                  <a:schemeClr val="bg2">
                    <a:lumMod val="50000"/>
                  </a:schemeClr>
                </a:solidFill>
              </a:defRPr>
            </a:lvl5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r">
              <a:defRPr/>
            </a:lvl1pPr>
          </a:lstStyle>
          <a:p>
            <a:fld id="{EF7EC56D-277E-470A-9BC4-D370A9487B8A}" type="datetimeFigureOut">
              <a:rPr lang="nb-NO" smtClean="0"/>
              <a:pPr/>
              <a:t>22.11.2018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00E0156F-50AA-4339-B299-9839F8B47633}" type="slidenum">
              <a:rPr lang="nb-NO" smtClean="0"/>
              <a:pPr algn="l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39307645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6" descr="Eyde_pp_slide_s_Side_13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2607" y="-33868"/>
            <a:ext cx="12353265" cy="69035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4"/>
            <a:ext cx="10363200" cy="2186445"/>
          </a:xfrm>
        </p:spPr>
        <p:txBody>
          <a:bodyPr anchor="b"/>
          <a:lstStyle>
            <a:lvl1pPr algn="ctr">
              <a:defRPr sz="60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EC56D-277E-470A-9BC4-D370A9487B8A}" type="datetimeFigureOut">
              <a:rPr lang="nb-NO" smtClean="0"/>
              <a:t>22.11.2018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0156F-50AA-4339-B299-9839F8B4763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65304841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890" y="987296"/>
            <a:ext cx="5622303" cy="2651451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r">
              <a:defRPr/>
            </a:lvl1pPr>
          </a:lstStyle>
          <a:p>
            <a:fld id="{EF7EC56D-277E-470A-9BC4-D370A9487B8A}" type="datetimeFigureOut">
              <a:rPr lang="nb-NO" smtClean="0"/>
              <a:pPr/>
              <a:t>22.11.2018</a:t>
            </a:fld>
            <a:endParaRPr lang="nb-N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00E0156F-50AA-4339-B299-9839F8B47633}" type="slidenum">
              <a:rPr lang="nb-NO" smtClean="0"/>
              <a:pPr algn="l"/>
              <a:t>‹#›</a:t>
            </a:fld>
            <a:endParaRPr lang="nb-NO"/>
          </a:p>
        </p:txBody>
      </p:sp>
      <p:pic>
        <p:nvPicPr>
          <p:cNvPr id="6" name="Bilde 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0617" y="666874"/>
            <a:ext cx="4348560" cy="4645042"/>
          </a:xfrm>
          <a:prstGeom prst="ellipse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141396651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144133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061566"/>
            <a:ext cx="10515600" cy="113350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lumMod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r">
              <a:defRPr/>
            </a:lvl1pPr>
          </a:lstStyle>
          <a:p>
            <a:fld id="{EF7EC56D-277E-470A-9BC4-D370A9487B8A}" type="datetimeFigureOut">
              <a:rPr lang="nb-NO" smtClean="0"/>
              <a:pPr/>
              <a:t>22.11.2018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00E0156F-50AA-4339-B299-9839F8B47633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94521355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r">
              <a:defRPr/>
            </a:lvl1pPr>
          </a:lstStyle>
          <a:p>
            <a:fld id="{EF7EC56D-277E-470A-9BC4-D370A9487B8A}" type="datetimeFigureOut">
              <a:rPr lang="nb-NO" smtClean="0"/>
              <a:pPr/>
              <a:t>22.11.2018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00E0156F-50AA-4339-B299-9839F8B47633}" type="slidenum">
              <a:rPr lang="nb-NO" smtClean="0"/>
              <a:pPr algn="l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7353130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693651"/>
            <a:ext cx="5181600" cy="3755043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693651"/>
            <a:ext cx="5181600" cy="3755043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r">
              <a:defRPr/>
            </a:lvl1pPr>
          </a:lstStyle>
          <a:p>
            <a:fld id="{EF7EC56D-277E-470A-9BC4-D370A9487B8A}" type="datetimeFigureOut">
              <a:rPr lang="nb-NO" smtClean="0"/>
              <a:pPr/>
              <a:t>22.11.2018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00E0156F-50AA-4339-B299-9839F8B47633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81807902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803511"/>
            <a:ext cx="5157787" cy="732836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639506"/>
            <a:ext cx="5157787" cy="2937413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798679"/>
            <a:ext cx="5183188" cy="732836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639506"/>
            <a:ext cx="5183188" cy="2937413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r">
              <a:defRPr/>
            </a:lvl1pPr>
          </a:lstStyle>
          <a:p>
            <a:fld id="{EF7EC56D-277E-470A-9BC4-D370A9487B8A}" type="datetimeFigureOut">
              <a:rPr lang="nb-NO" smtClean="0"/>
              <a:pPr/>
              <a:t>22.11.2018</a:t>
            </a:fld>
            <a:endParaRPr lang="nb-N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00E0156F-50AA-4339-B299-9839F8B47633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71044759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r">
              <a:defRPr/>
            </a:lvl1pPr>
          </a:lstStyle>
          <a:p>
            <a:fld id="{EF7EC56D-277E-470A-9BC4-D370A9487B8A}" type="datetimeFigureOut">
              <a:rPr lang="nb-NO" smtClean="0"/>
              <a:pPr/>
              <a:t>22.11.2018</a:t>
            </a:fld>
            <a:endParaRPr lang="nb-N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00E0156F-50AA-4339-B299-9839F8B47633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601699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r">
              <a:defRPr/>
            </a:lvl1pPr>
          </a:lstStyle>
          <a:p>
            <a:fld id="{EF7EC56D-277E-470A-9BC4-D370A9487B8A}" type="datetimeFigureOut">
              <a:rPr lang="nb-NO" smtClean="0"/>
              <a:pPr/>
              <a:t>22.11.2018</a:t>
            </a:fld>
            <a:endParaRPr lang="nb-N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00E0156F-50AA-4339-B299-9839F8B47633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5" name="Bilde 2" descr="Eyde_pp_slide_s_Side_10.jp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0665" cy="68580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789209" y="449968"/>
            <a:ext cx="6728381" cy="1325563"/>
          </a:xfrm>
        </p:spPr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789209" y="1910466"/>
            <a:ext cx="6728381" cy="3604214"/>
          </a:xfrm>
        </p:spPr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  <a:lvl2pPr>
              <a:defRPr>
                <a:solidFill>
                  <a:schemeClr val="bg2">
                    <a:lumMod val="50000"/>
                  </a:schemeClr>
                </a:solidFill>
              </a:defRPr>
            </a:lvl2pPr>
            <a:lvl3pPr>
              <a:defRPr>
                <a:solidFill>
                  <a:schemeClr val="bg2">
                    <a:lumMod val="50000"/>
                  </a:schemeClr>
                </a:solidFill>
              </a:defRPr>
            </a:lvl3pPr>
            <a:lvl4pPr>
              <a:defRPr>
                <a:solidFill>
                  <a:schemeClr val="bg2">
                    <a:lumMod val="50000"/>
                  </a:schemeClr>
                </a:solidFill>
              </a:defRPr>
            </a:lvl4pPr>
            <a:lvl5pPr>
              <a:defRPr>
                <a:solidFill>
                  <a:schemeClr val="bg2">
                    <a:lumMod val="50000"/>
                  </a:schemeClr>
                </a:solidFill>
              </a:defRPr>
            </a:lvl5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535367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27733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457200"/>
            <a:ext cx="6172200" cy="507633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1868864"/>
            <a:ext cx="3932237" cy="366467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r">
              <a:defRPr/>
            </a:lvl1pPr>
          </a:lstStyle>
          <a:p>
            <a:fld id="{EF7EC56D-277E-470A-9BC4-D370A9487B8A}" type="datetimeFigureOut">
              <a:rPr lang="nb-NO" smtClean="0"/>
              <a:pPr/>
              <a:t>22.11.2018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00E0156F-50AA-4339-B299-9839F8B47633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5804431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8887A401-93A5-D348-A2CA-CF7AB8D6A6F5}" type="datetimeFigureOut">
              <a:rPr lang="nb-NO" smtClean="0"/>
              <a:t>22.11.2018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27AC3E86-914B-954B-AB29-FE4AA980ADE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32091029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tel og tekst, 2 kolo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defRPr/>
            </a:pPr>
            <a:endParaRPr lang="nb-NO">
              <a:solidFill>
                <a:srgbClr val="626262">
                  <a:tint val="75000"/>
                </a:srgbClr>
              </a:solidFill>
            </a:endParaRPr>
          </a:p>
        </p:txBody>
      </p:sp>
      <p:sp>
        <p:nvSpPr>
          <p:cNvPr id="8" name="Plassholder for innhold 7"/>
          <p:cNvSpPr>
            <a:spLocks noGrp="1"/>
          </p:cNvSpPr>
          <p:nvPr>
            <p:ph sz="quarter" idx="12"/>
          </p:nvPr>
        </p:nvSpPr>
        <p:spPr>
          <a:xfrm>
            <a:off x="880535" y="1016001"/>
            <a:ext cx="5113867" cy="4555067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9" name="Plassholder for innhold 7"/>
          <p:cNvSpPr>
            <a:spLocks noGrp="1"/>
          </p:cNvSpPr>
          <p:nvPr>
            <p:ph sz="quarter" idx="13"/>
          </p:nvPr>
        </p:nvSpPr>
        <p:spPr>
          <a:xfrm>
            <a:off x="6217944" y="1016001"/>
            <a:ext cx="5475817" cy="4555067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1819602367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4" descr="EYDE_slides_123.png"/>
          <p:cNvPicPr>
            <a:picLocks noChangeAspect="1"/>
          </p:cNvPicPr>
          <p:nvPr userDrawn="1"/>
        </p:nvPicPr>
        <p:blipFill>
          <a:blip r:embed="rId2">
            <a:alphaModFix amt="8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728663"/>
            <a:ext cx="12200467" cy="646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>
                    <a:alpha val="82001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12800" y="977365"/>
            <a:ext cx="10769600" cy="1143000"/>
          </a:xfrm>
        </p:spPr>
        <p:txBody>
          <a:bodyPr>
            <a:no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defRPr/>
            </a:pPr>
            <a:endParaRPr lang="nb-NO">
              <a:solidFill>
                <a:srgbClr val="626262">
                  <a:tint val="75000"/>
                </a:srgbClr>
              </a:solidFill>
            </a:endParaRPr>
          </a:p>
        </p:txBody>
      </p:sp>
      <p:sp>
        <p:nvSpPr>
          <p:cNvPr id="8" name="Plassholder for tekst 7"/>
          <p:cNvSpPr>
            <a:spLocks noGrp="1"/>
          </p:cNvSpPr>
          <p:nvPr>
            <p:ph type="body" sz="quarter" idx="12"/>
          </p:nvPr>
        </p:nvSpPr>
        <p:spPr>
          <a:xfrm>
            <a:off x="1817511" y="2328334"/>
            <a:ext cx="6750757" cy="3216805"/>
          </a:xfrm>
        </p:spPr>
        <p:txBody>
          <a:bodyPr>
            <a:noAutofit/>
          </a:bodyPr>
          <a:lstStyle>
            <a:lvl1pPr marL="0" indent="0">
              <a:buNone/>
              <a:defRPr sz="2800" b="1">
                <a:solidFill>
                  <a:srgbClr val="626262"/>
                </a:solidFill>
              </a:defRPr>
            </a:lvl1pPr>
            <a:lvl2pPr marL="457200" indent="0">
              <a:buNone/>
              <a:defRPr sz="2800">
                <a:solidFill>
                  <a:srgbClr val="626262"/>
                </a:solidFill>
              </a:defRPr>
            </a:lvl2pPr>
            <a:lvl3pPr marL="914400" indent="0">
              <a:buNone/>
              <a:defRPr sz="2800">
                <a:solidFill>
                  <a:srgbClr val="626262"/>
                </a:solidFill>
              </a:defRPr>
            </a:lvl3pPr>
            <a:lvl4pPr marL="1371600" indent="0">
              <a:buNone/>
              <a:defRPr sz="2800">
                <a:solidFill>
                  <a:srgbClr val="626262"/>
                </a:solidFill>
              </a:defRPr>
            </a:lvl4pPr>
            <a:lvl5pPr marL="1828800" indent="0">
              <a:buNone/>
              <a:defRPr sz="2800">
                <a:solidFill>
                  <a:srgbClr val="FFFFFF"/>
                </a:solidFill>
              </a:defRPr>
            </a:lvl5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1820748127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 descr="Eyde_slide_blaa_hvit_bakgrunn4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6934"/>
            <a:ext cx="12293600" cy="6858000"/>
          </a:xfrm>
          <a:prstGeom prst="rect">
            <a:avLst/>
          </a:prstGeom>
        </p:spPr>
      </p:pic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8" name="Plassholder for tekst 7"/>
          <p:cNvSpPr>
            <a:spLocks noGrp="1"/>
          </p:cNvSpPr>
          <p:nvPr>
            <p:ph type="body" sz="quarter" idx="12"/>
          </p:nvPr>
        </p:nvSpPr>
        <p:spPr>
          <a:xfrm>
            <a:off x="1591733" y="2328334"/>
            <a:ext cx="9990667" cy="3216805"/>
          </a:xfrm>
        </p:spPr>
        <p:txBody>
          <a:bodyPr>
            <a:noAutofit/>
          </a:bodyPr>
          <a:lstStyle>
            <a:lvl1pPr marL="0" indent="0">
              <a:buNone/>
              <a:defRPr sz="2800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>
              <a:buNone/>
              <a:defRPr sz="2800">
                <a:solidFill>
                  <a:schemeClr val="bg1">
                    <a:lumMod val="65000"/>
                  </a:schemeClr>
                </a:solidFill>
              </a:defRPr>
            </a:lvl2pPr>
            <a:lvl3pPr marL="914400" indent="0">
              <a:buNone/>
              <a:defRPr sz="2800">
                <a:solidFill>
                  <a:schemeClr val="bg1">
                    <a:lumMod val="65000"/>
                  </a:schemeClr>
                </a:solidFill>
              </a:defRPr>
            </a:lvl3pPr>
            <a:lvl4pPr marL="1371600" indent="0">
              <a:buNone/>
              <a:defRPr sz="2800">
                <a:solidFill>
                  <a:schemeClr val="bg1">
                    <a:lumMod val="65000"/>
                  </a:schemeClr>
                </a:solidFill>
              </a:defRPr>
            </a:lvl4pPr>
            <a:lvl5pPr marL="1828800" indent="0">
              <a:buNone/>
              <a:defRPr sz="2800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3513337031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 descr="EYDE_slide_photo_hand_white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7950" y="-286430"/>
            <a:ext cx="12592839" cy="7144430"/>
          </a:xfrm>
          <a:prstGeom prst="rect">
            <a:avLst/>
          </a:prstGeom>
        </p:spPr>
      </p:pic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white"/>
              </a:solidFill>
            </a:endParaRPr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165600" y="1092201"/>
            <a:ext cx="7416800" cy="1366845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8" name="Plassholder for tekst 7"/>
          <p:cNvSpPr>
            <a:spLocks noGrp="1"/>
          </p:cNvSpPr>
          <p:nvPr>
            <p:ph type="body" sz="quarter" idx="12"/>
          </p:nvPr>
        </p:nvSpPr>
        <p:spPr>
          <a:xfrm>
            <a:off x="4165600" y="2396069"/>
            <a:ext cx="7416800" cy="3216805"/>
          </a:xfrm>
        </p:spPr>
        <p:txBody>
          <a:bodyPr>
            <a:noAutofit/>
          </a:bodyPr>
          <a:lstStyle>
            <a:lvl1pPr marL="0" indent="0">
              <a:buNone/>
              <a:defRPr sz="2800">
                <a:solidFill>
                  <a:srgbClr val="626262"/>
                </a:solidFill>
              </a:defRPr>
            </a:lvl1pPr>
            <a:lvl2pPr marL="457200" indent="0">
              <a:buNone/>
              <a:defRPr sz="2800">
                <a:solidFill>
                  <a:srgbClr val="626262"/>
                </a:solidFill>
              </a:defRPr>
            </a:lvl2pPr>
            <a:lvl3pPr marL="914400" indent="0">
              <a:buNone/>
              <a:defRPr sz="2800">
                <a:solidFill>
                  <a:srgbClr val="626262"/>
                </a:solidFill>
              </a:defRPr>
            </a:lvl3pPr>
            <a:lvl4pPr marL="1371600" indent="0">
              <a:buNone/>
              <a:defRPr sz="2800">
                <a:solidFill>
                  <a:srgbClr val="626262"/>
                </a:solidFill>
              </a:defRPr>
            </a:lvl4pPr>
            <a:lvl5pPr marL="1828800" indent="0">
              <a:buNone/>
              <a:defRPr sz="2800">
                <a:solidFill>
                  <a:srgbClr val="626262"/>
                </a:solidFill>
              </a:defRPr>
            </a:lvl5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3495996479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6" name="Bilde 5" descr="Cycle_icon.png"/>
          <p:cNvPicPr>
            <a:picLocks noChangeAspect="1"/>
          </p:cNvPicPr>
          <p:nvPr userDrawn="1"/>
        </p:nvPicPr>
        <p:blipFill>
          <a:blip r:embed="rId2" cstate="screen">
            <a:duotone>
              <a:prstClr val="black"/>
              <a:schemeClr val="accent5">
                <a:tint val="45000"/>
                <a:satMod val="400000"/>
              </a:schemeClr>
            </a:duotone>
            <a:alphaModFix amt="1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4950" y="-325642"/>
            <a:ext cx="8700196" cy="6532359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8" name="Plassholder for tekst 7"/>
          <p:cNvSpPr>
            <a:spLocks noGrp="1"/>
          </p:cNvSpPr>
          <p:nvPr>
            <p:ph type="body" sz="quarter" idx="12"/>
          </p:nvPr>
        </p:nvSpPr>
        <p:spPr>
          <a:xfrm>
            <a:off x="1738489" y="2328334"/>
            <a:ext cx="9843911" cy="3216805"/>
          </a:xfrm>
        </p:spPr>
        <p:txBody>
          <a:bodyPr>
            <a:noAutofit/>
          </a:bodyPr>
          <a:lstStyle>
            <a:lvl1pPr>
              <a:defRPr sz="2800">
                <a:solidFill>
                  <a:schemeClr val="bg1">
                    <a:lumMod val="65000"/>
                  </a:schemeClr>
                </a:solidFill>
              </a:defRPr>
            </a:lvl1pPr>
            <a:lvl2pPr>
              <a:defRPr sz="2800">
                <a:solidFill>
                  <a:schemeClr val="bg1">
                    <a:lumMod val="65000"/>
                  </a:schemeClr>
                </a:solidFill>
              </a:defRPr>
            </a:lvl2pPr>
            <a:lvl3pPr>
              <a:defRPr sz="2800">
                <a:solidFill>
                  <a:schemeClr val="bg1">
                    <a:lumMod val="65000"/>
                  </a:schemeClr>
                </a:solidFill>
              </a:defRPr>
            </a:lvl3pPr>
            <a:lvl4pPr>
              <a:defRPr sz="2800">
                <a:solidFill>
                  <a:schemeClr val="bg1">
                    <a:lumMod val="65000"/>
                  </a:schemeClr>
                </a:solidFill>
              </a:defRPr>
            </a:lvl4pPr>
            <a:lvl5pPr>
              <a:defRPr sz="2800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237348230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tel og innhold_mlogo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8" name="Plassholder for tekst 7"/>
          <p:cNvSpPr>
            <a:spLocks noGrp="1"/>
          </p:cNvSpPr>
          <p:nvPr>
            <p:ph type="body" sz="quarter" idx="10"/>
          </p:nvPr>
        </p:nvSpPr>
        <p:spPr>
          <a:xfrm>
            <a:off x="1085851" y="2233613"/>
            <a:ext cx="8219516" cy="3471811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pic>
        <p:nvPicPr>
          <p:cNvPr id="4" name="Bilde 3"/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2390" y="5705425"/>
            <a:ext cx="5249335" cy="778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3441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09527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ith Slide Nr.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8807" y="6225718"/>
            <a:ext cx="554704" cy="365125"/>
          </a:xfrm>
          <a:prstGeom prst="rect">
            <a:avLst/>
          </a:prstGeom>
        </p:spPr>
        <p:txBody>
          <a:bodyPr anchor="ctr"/>
          <a:lstStyle>
            <a:lvl1pPr algn="r">
              <a:defRPr sz="1200" b="0" i="0">
                <a:latin typeface="Roboto Light" charset="0"/>
                <a:ea typeface="Roboto Light" charset="0"/>
                <a:cs typeface="Roboto Light" charset="0"/>
              </a:defRPr>
            </a:lvl1pPr>
          </a:lstStyle>
          <a:p>
            <a:fld id="{936C95AE-7298-45E1-9514-94AFF5BED8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4902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Subtitl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26941" y="561622"/>
            <a:ext cx="11230421" cy="431020"/>
          </a:xfrm>
          <a:prstGeom prst="rect">
            <a:avLst/>
          </a:prstGeom>
        </p:spPr>
        <p:txBody>
          <a:bodyPr/>
          <a:lstStyle>
            <a:lvl1pPr algn="l">
              <a:defRPr sz="2400" b="0" i="0">
                <a:solidFill>
                  <a:schemeClr val="bg1"/>
                </a:solidFill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526941" y="1041107"/>
            <a:ext cx="11230421" cy="3381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solidFill>
                  <a:schemeClr val="bg1"/>
                </a:solidFill>
                <a:latin typeface="Roboto Light" charset="0"/>
                <a:ea typeface="Roboto Light" charset="0"/>
                <a:cs typeface="Roboto Light" charset="0"/>
              </a:defRPr>
            </a:lvl1pPr>
          </a:lstStyle>
          <a:p>
            <a:pPr lvl="0"/>
            <a:r>
              <a:rPr lang="de-DE" err="1"/>
              <a:t>Subtitle</a:t>
            </a:r>
            <a:r>
              <a:rPr lang="de-DE"/>
              <a:t> Goes </a:t>
            </a:r>
            <a:r>
              <a:rPr lang="de-DE" err="1"/>
              <a:t>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2984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461C3E9-4574-42EE-9872-1FEB159AD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29A36D89-0A3C-47DC-B71D-7D5C0DEC45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6C39FFE9-7748-400D-A427-2535CD6ACB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8DA21-FFA9-442F-B1CF-4BDA917DEC1B}" type="datetimeFigureOut">
              <a:rPr lang="en-US" smtClean="0"/>
              <a:t>11/22/2018</a:t>
            </a:fld>
            <a:endParaRPr lang="en-US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4AE1F59E-CB44-4EC6-A9F5-86757E9380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9B909A3D-71FD-46CD-B73D-0AB4EDC46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EB3C5-ABF1-4167-9B69-64D49330B6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9658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Section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26941" y="573317"/>
            <a:ext cx="11230421" cy="431020"/>
          </a:xfrm>
          <a:prstGeom prst="rect">
            <a:avLst/>
          </a:prstGeom>
        </p:spPr>
        <p:txBody>
          <a:bodyPr/>
          <a:lstStyle>
            <a:lvl1pPr algn="l">
              <a:defRPr sz="2400" b="0" i="0">
                <a:solidFill>
                  <a:schemeClr val="bg1"/>
                </a:solidFill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556523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Section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26941" y="573317"/>
            <a:ext cx="11230421" cy="431020"/>
          </a:xfrm>
          <a:prstGeom prst="rect">
            <a:avLst/>
          </a:prstGeom>
        </p:spPr>
        <p:txBody>
          <a:bodyPr/>
          <a:lstStyle>
            <a:lvl1pPr algn="l">
              <a:defRPr sz="2400" b="0" i="0">
                <a:solidFill>
                  <a:schemeClr val="bg1"/>
                </a:solidFill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547571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Section 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26941" y="573317"/>
            <a:ext cx="11230421" cy="431020"/>
          </a:xfrm>
          <a:prstGeom prst="rect">
            <a:avLst/>
          </a:prstGeom>
        </p:spPr>
        <p:txBody>
          <a:bodyPr/>
          <a:lstStyle>
            <a:lvl1pPr algn="l">
              <a:defRPr sz="2400" b="0" i="0">
                <a:solidFill>
                  <a:schemeClr val="bg1"/>
                </a:solidFill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683101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Section 4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26941" y="573317"/>
            <a:ext cx="11230421" cy="431020"/>
          </a:xfrm>
          <a:prstGeom prst="rect">
            <a:avLst/>
          </a:prstGeom>
        </p:spPr>
        <p:txBody>
          <a:bodyPr/>
          <a:lstStyle>
            <a:lvl1pPr algn="l">
              <a:defRPr sz="2400" b="0" i="0">
                <a:solidFill>
                  <a:schemeClr val="bg1"/>
                </a:solidFill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653871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Forsi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769600" cy="14700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806222" y="3496734"/>
            <a:ext cx="9877777" cy="2065867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nb-NO"/>
          </a:p>
        </p:txBody>
      </p:sp>
      <p:pic>
        <p:nvPicPr>
          <p:cNvPr id="7" name="Bilde 2" descr="EydeModell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04951" y="-376238"/>
            <a:ext cx="14329835" cy="6434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kstSylinder 7"/>
          <p:cNvSpPr txBox="1"/>
          <p:nvPr userDrawn="1"/>
        </p:nvSpPr>
        <p:spPr>
          <a:xfrm>
            <a:off x="2491318" y="323850"/>
            <a:ext cx="6548967" cy="55861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nb-NO" sz="2400" b="1">
                <a:solidFill>
                  <a:srgbClr val="F3FF97"/>
                </a:solidFill>
                <a:latin typeface="+mn-lt"/>
                <a:ea typeface="+mn-ea"/>
                <a:cs typeface="+mn-cs"/>
              </a:rPr>
              <a:t>Eco System for </a:t>
            </a:r>
            <a:r>
              <a:rPr lang="nb-NO" sz="2400" b="1" err="1">
                <a:solidFill>
                  <a:srgbClr val="F3FF97"/>
                </a:solidFill>
                <a:latin typeface="+mn-lt"/>
                <a:ea typeface="+mn-ea"/>
                <a:cs typeface="+mn-cs"/>
              </a:rPr>
              <a:t>Change</a:t>
            </a:r>
            <a:endParaRPr lang="nb-NO" sz="2400" b="1">
              <a:solidFill>
                <a:srgbClr val="F3FF97"/>
              </a:solidFill>
              <a:latin typeface="+mn-lt"/>
              <a:ea typeface="+mn-ea"/>
              <a:cs typeface="+mn-cs"/>
            </a:endParaRPr>
          </a:p>
          <a:p>
            <a:pPr fontAlgn="auto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nb-NO" sz="180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ekstSylinder 4"/>
          <p:cNvSpPr txBox="1">
            <a:spLocks noChangeArrowheads="1"/>
          </p:cNvSpPr>
          <p:nvPr userDrawn="1"/>
        </p:nvSpPr>
        <p:spPr bwMode="auto">
          <a:xfrm>
            <a:off x="2529418" y="2024063"/>
            <a:ext cx="4337049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lnSpc>
                <a:spcPct val="70000"/>
              </a:lnSpc>
            </a:pPr>
            <a:r>
              <a:rPr lang="nb-NO" sz="2400" b="1">
                <a:solidFill>
                  <a:srgbClr val="898617"/>
                </a:solidFill>
              </a:rPr>
              <a:t>Eyde Innovation Centre</a:t>
            </a:r>
            <a:endParaRPr lang="nb-NO" sz="1800">
              <a:solidFill>
                <a:srgbClr val="898617"/>
              </a:solidFill>
            </a:endParaRPr>
          </a:p>
        </p:txBody>
      </p:sp>
      <p:sp>
        <p:nvSpPr>
          <p:cNvPr id="10" name="TekstSylinder 5"/>
          <p:cNvSpPr txBox="1">
            <a:spLocks noChangeArrowheads="1"/>
          </p:cNvSpPr>
          <p:nvPr userDrawn="1"/>
        </p:nvSpPr>
        <p:spPr bwMode="auto">
          <a:xfrm>
            <a:off x="2603501" y="3703638"/>
            <a:ext cx="433916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lnSpc>
                <a:spcPct val="70000"/>
              </a:lnSpc>
            </a:pPr>
            <a:r>
              <a:rPr lang="nb-NO" sz="2400" b="1">
                <a:solidFill>
                  <a:srgbClr val="0F7999"/>
                </a:solidFill>
              </a:rPr>
              <a:t>Brilliant Industry</a:t>
            </a:r>
            <a:endParaRPr lang="nb-NO" sz="1800">
              <a:solidFill>
                <a:srgbClr val="0F7999"/>
              </a:solidFill>
            </a:endParaRPr>
          </a:p>
        </p:txBody>
      </p:sp>
      <p:sp>
        <p:nvSpPr>
          <p:cNvPr id="11" name="TekstSylinder 6"/>
          <p:cNvSpPr txBox="1">
            <a:spLocks noChangeArrowheads="1"/>
          </p:cNvSpPr>
          <p:nvPr userDrawn="1"/>
        </p:nvSpPr>
        <p:spPr bwMode="auto">
          <a:xfrm>
            <a:off x="2603501" y="5005388"/>
            <a:ext cx="4339167" cy="367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lnSpc>
                <a:spcPct val="70000"/>
              </a:lnSpc>
            </a:pPr>
            <a:r>
              <a:rPr lang="nb-NO" sz="2400" b="1">
                <a:solidFill>
                  <a:srgbClr val="BFEEF1"/>
                </a:solidFill>
              </a:rPr>
              <a:t>Brilliant Human Resources</a:t>
            </a:r>
            <a:endParaRPr lang="nb-NO" sz="1800">
              <a:solidFill>
                <a:srgbClr val="BFEEF1"/>
              </a:solidFill>
            </a:endParaRPr>
          </a:p>
        </p:txBody>
      </p:sp>
      <p:sp>
        <p:nvSpPr>
          <p:cNvPr id="12" name="TekstSylinder 7"/>
          <p:cNvSpPr txBox="1">
            <a:spLocks noChangeArrowheads="1"/>
          </p:cNvSpPr>
          <p:nvPr userDrawn="1"/>
        </p:nvSpPr>
        <p:spPr bwMode="auto">
          <a:xfrm>
            <a:off x="9057218" y="4479926"/>
            <a:ext cx="1949449" cy="62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lnSpc>
                <a:spcPct val="70000"/>
              </a:lnSpc>
            </a:pPr>
            <a:r>
              <a:rPr lang="nb-NO" sz="2400" b="1">
                <a:solidFill>
                  <a:srgbClr val="BDEBEE"/>
                </a:solidFill>
              </a:rPr>
              <a:t>Circular</a:t>
            </a:r>
          </a:p>
          <a:p>
            <a:pPr>
              <a:lnSpc>
                <a:spcPct val="70000"/>
              </a:lnSpc>
            </a:pPr>
            <a:r>
              <a:rPr lang="nb-NO" sz="2400" b="1">
                <a:solidFill>
                  <a:srgbClr val="BDEBEE"/>
                </a:solidFill>
              </a:rPr>
              <a:t>Economy</a:t>
            </a:r>
            <a:endParaRPr lang="nb-NO" sz="1800">
              <a:solidFill>
                <a:srgbClr val="BDEBEE"/>
              </a:solidFill>
            </a:endParaRPr>
          </a:p>
        </p:txBody>
      </p:sp>
      <p:sp>
        <p:nvSpPr>
          <p:cNvPr id="13" name="TekstSylinder 8"/>
          <p:cNvSpPr txBox="1">
            <a:spLocks noChangeArrowheads="1"/>
          </p:cNvSpPr>
          <p:nvPr userDrawn="1"/>
        </p:nvSpPr>
        <p:spPr bwMode="auto">
          <a:xfrm>
            <a:off x="10818285" y="3384551"/>
            <a:ext cx="1949449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lnSpc>
                <a:spcPct val="70000"/>
              </a:lnSpc>
            </a:pPr>
            <a:r>
              <a:rPr lang="nb-NO" sz="2400" b="1">
                <a:solidFill>
                  <a:srgbClr val="ACD6DA"/>
                </a:solidFill>
              </a:rPr>
              <a:t>Future</a:t>
            </a:r>
          </a:p>
          <a:p>
            <a:pPr>
              <a:lnSpc>
                <a:spcPct val="70000"/>
              </a:lnSpc>
            </a:pPr>
            <a:r>
              <a:rPr lang="nb-NO" sz="2400" b="1">
                <a:solidFill>
                  <a:srgbClr val="ACD6DA"/>
                </a:solidFill>
              </a:rPr>
              <a:t>mate-</a:t>
            </a:r>
          </a:p>
          <a:p>
            <a:pPr>
              <a:lnSpc>
                <a:spcPct val="70000"/>
              </a:lnSpc>
            </a:pPr>
            <a:r>
              <a:rPr lang="nb-NO" sz="2400" b="1">
                <a:solidFill>
                  <a:srgbClr val="ACD6DA"/>
                </a:solidFill>
              </a:rPr>
              <a:t>rials</a:t>
            </a:r>
          </a:p>
        </p:txBody>
      </p:sp>
      <p:sp>
        <p:nvSpPr>
          <p:cNvPr id="14" name="TekstSylinder 9"/>
          <p:cNvSpPr txBox="1">
            <a:spLocks noChangeArrowheads="1"/>
          </p:cNvSpPr>
          <p:nvPr userDrawn="1"/>
        </p:nvSpPr>
        <p:spPr bwMode="auto">
          <a:xfrm>
            <a:off x="27518" y="2449513"/>
            <a:ext cx="194944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lnSpc>
                <a:spcPct val="70000"/>
              </a:lnSpc>
            </a:pPr>
            <a:r>
              <a:rPr lang="nb-NO" sz="2400" b="1" err="1">
                <a:solidFill>
                  <a:srgbClr val="E8F340"/>
                </a:solidFill>
              </a:rPr>
              <a:t>X-factor</a:t>
            </a:r>
            <a:endParaRPr lang="nb-NO" sz="2400" b="1">
              <a:solidFill>
                <a:srgbClr val="E8F3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152628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Forside med mon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914399" y="1224493"/>
            <a:ext cx="10769600" cy="1470025"/>
          </a:xfrm>
        </p:spPr>
        <p:txBody>
          <a:bodyPr>
            <a:noAutofit/>
          </a:bodyPr>
          <a:lstStyle>
            <a:lvl1pPr>
              <a:defRPr sz="88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914399" y="2133599"/>
            <a:ext cx="10769600" cy="3445934"/>
          </a:xfrm>
        </p:spPr>
        <p:txBody>
          <a:bodyPr>
            <a:normAutofit/>
          </a:bodyPr>
          <a:lstStyle>
            <a:lvl1pPr marL="0" indent="0" algn="l">
              <a:buNone/>
              <a:defRPr sz="6600" b="1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nb-NO"/>
          </a:p>
        </p:txBody>
      </p:sp>
      <p:pic>
        <p:nvPicPr>
          <p:cNvPr id="7" name="Bilde 2" descr="EydeModell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04951" y="-376238"/>
            <a:ext cx="14329835" cy="6434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266125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769600" cy="1470025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806222" y="3496734"/>
            <a:ext cx="9877777" cy="2065867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Klikk for å redigere undertittelstil i malen</a:t>
            </a:r>
          </a:p>
        </p:txBody>
      </p:sp>
      <p:pic>
        <p:nvPicPr>
          <p:cNvPr id="7" name="Bilde 2" descr="EydeModell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04951" y="-376238"/>
            <a:ext cx="14329835" cy="6434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uppe 7"/>
          <p:cNvGrpSpPr>
            <a:grpSpLocks/>
          </p:cNvGrpSpPr>
          <p:nvPr userDrawn="1"/>
        </p:nvGrpSpPr>
        <p:grpSpPr bwMode="auto">
          <a:xfrm>
            <a:off x="-965199" y="-320675"/>
            <a:ext cx="13246100" cy="6334125"/>
            <a:chOff x="-724649" y="-321237"/>
            <a:chExt cx="9935883" cy="6335057"/>
          </a:xfrm>
        </p:grpSpPr>
        <p:pic>
          <p:nvPicPr>
            <p:cNvPr id="9" name="Bilde 4" descr="Eyde_xfactor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724649" y="-321237"/>
              <a:ext cx="2842940" cy="63350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Bilde 3" descr="Eyde_white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95294" y="-52294"/>
              <a:ext cx="8015940" cy="58153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1" name="Bilde 10" descr="Eyde_xfactor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65199" y="-320675"/>
            <a:ext cx="3788833" cy="633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kstSylinder 8"/>
          <p:cNvSpPr txBox="1">
            <a:spLocks noChangeArrowheads="1"/>
          </p:cNvSpPr>
          <p:nvPr userDrawn="1"/>
        </p:nvSpPr>
        <p:spPr bwMode="auto">
          <a:xfrm>
            <a:off x="27518" y="2449513"/>
            <a:ext cx="1949449" cy="1052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lnSpc>
                <a:spcPct val="70000"/>
              </a:lnSpc>
            </a:pPr>
            <a:r>
              <a:rPr lang="nb-NO" sz="2400" b="1">
                <a:solidFill>
                  <a:srgbClr val="E8F340"/>
                </a:solidFill>
              </a:rPr>
              <a:t>X-factor</a:t>
            </a:r>
          </a:p>
          <a:p>
            <a:pPr>
              <a:lnSpc>
                <a:spcPct val="70000"/>
              </a:lnSpc>
            </a:pPr>
            <a:r>
              <a:rPr lang="nb-NO" sz="1600">
                <a:solidFill>
                  <a:srgbClr val="E8F340"/>
                </a:solidFill>
              </a:rPr>
              <a:t>Globale</a:t>
            </a:r>
          </a:p>
          <a:p>
            <a:pPr>
              <a:lnSpc>
                <a:spcPct val="70000"/>
              </a:lnSpc>
            </a:pPr>
            <a:r>
              <a:rPr lang="nb-NO" sz="1600">
                <a:solidFill>
                  <a:srgbClr val="E8F340"/>
                </a:solidFill>
              </a:rPr>
              <a:t>megatrends</a:t>
            </a:r>
          </a:p>
          <a:p>
            <a:pPr>
              <a:lnSpc>
                <a:spcPct val="70000"/>
              </a:lnSpc>
            </a:pPr>
            <a:r>
              <a:rPr lang="nb-NO" sz="1600">
                <a:solidFill>
                  <a:srgbClr val="E8F340"/>
                </a:solidFill>
              </a:rPr>
              <a:t>omverden-</a:t>
            </a:r>
          </a:p>
          <a:p>
            <a:pPr>
              <a:lnSpc>
                <a:spcPct val="70000"/>
              </a:lnSpc>
            </a:pPr>
            <a:r>
              <a:rPr lang="nb-NO" sz="1600">
                <a:solidFill>
                  <a:srgbClr val="E8F340"/>
                </a:solidFill>
              </a:rPr>
              <a:t>forståelse</a:t>
            </a:r>
          </a:p>
        </p:txBody>
      </p:sp>
      <p:sp>
        <p:nvSpPr>
          <p:cNvPr id="14" name="TekstSylinder 9"/>
          <p:cNvSpPr txBox="1">
            <a:spLocks noChangeArrowheads="1"/>
          </p:cNvSpPr>
          <p:nvPr/>
        </p:nvSpPr>
        <p:spPr bwMode="auto">
          <a:xfrm>
            <a:off x="3551767" y="1071563"/>
            <a:ext cx="7768167" cy="1015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nb-NO" sz="6000" b="1">
                <a:solidFill>
                  <a:srgbClr val="898617"/>
                </a:solidFill>
              </a:rPr>
              <a:t>X-factor</a:t>
            </a: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19" name="Plassholder for tekst 18"/>
          <p:cNvSpPr>
            <a:spLocks noGrp="1"/>
          </p:cNvSpPr>
          <p:nvPr>
            <p:ph type="body" sz="quarter" idx="12"/>
          </p:nvPr>
        </p:nvSpPr>
        <p:spPr>
          <a:xfrm>
            <a:off x="3555994" y="2049525"/>
            <a:ext cx="7192433" cy="2124542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/>
                </a:solidFill>
              </a:defRPr>
            </a:lvl2pPr>
            <a:lvl3pPr marL="914400" indent="0">
              <a:buNone/>
              <a:defRPr sz="1800">
                <a:solidFill>
                  <a:schemeClr val="tx1"/>
                </a:solidFill>
              </a:defRPr>
            </a:lvl3pPr>
            <a:lvl4pPr marL="1371600" indent="0">
              <a:buNone/>
              <a:defRPr sz="1800">
                <a:solidFill>
                  <a:schemeClr val="tx1"/>
                </a:solidFill>
              </a:defRPr>
            </a:lvl4pPr>
            <a:lvl5pPr marL="1828800" indent="0">
              <a:buNone/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1228025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uild="p">
        <p:tmplLst>
          <p:tmpl lvl="1">
            <p:tnLst>
              <p:par>
                <p:cTn presetID="12" presetClass="entr" presetSubtype="4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nb-NO"/>
          </a:p>
        </p:txBody>
      </p:sp>
      <p:pic>
        <p:nvPicPr>
          <p:cNvPr id="16" name="Bilde 2" descr="EydeModell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04951" y="-376238"/>
            <a:ext cx="14329835" cy="6434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" name="Gruppe 16"/>
          <p:cNvGrpSpPr>
            <a:grpSpLocks/>
          </p:cNvGrpSpPr>
          <p:nvPr userDrawn="1"/>
        </p:nvGrpSpPr>
        <p:grpSpPr bwMode="auto">
          <a:xfrm>
            <a:off x="-309033" y="-180975"/>
            <a:ext cx="12589933" cy="6494463"/>
            <a:chOff x="-231581" y="-181429"/>
            <a:chExt cx="9442816" cy="6494818"/>
          </a:xfrm>
        </p:grpSpPr>
        <p:pic>
          <p:nvPicPr>
            <p:cNvPr id="18" name="Bilde 5" descr="Eyde_white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74705" y="-181429"/>
              <a:ext cx="9218706" cy="5941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Bilde 6" descr="Eyde_modell_BrilliantHumanResources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31581" y="3527863"/>
              <a:ext cx="7926294" cy="27855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Bilde 8" descr="Eyde_white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74705" y="0"/>
              <a:ext cx="9285940" cy="4788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1" name="Bilde 20" descr="Eyde_modell_BrilliantHumanResources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9033" y="3532189"/>
            <a:ext cx="10568517" cy="278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kstSylinder 11"/>
          <p:cNvSpPr txBox="1">
            <a:spLocks noChangeArrowheads="1"/>
          </p:cNvSpPr>
          <p:nvPr userDrawn="1"/>
        </p:nvSpPr>
        <p:spPr bwMode="auto">
          <a:xfrm>
            <a:off x="2603501" y="5005388"/>
            <a:ext cx="4339167" cy="367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lnSpc>
                <a:spcPct val="70000"/>
              </a:lnSpc>
            </a:pPr>
            <a:r>
              <a:rPr lang="nb-NO" sz="2400" b="1">
                <a:solidFill>
                  <a:srgbClr val="BFEEF1"/>
                </a:solidFill>
              </a:rPr>
              <a:t>Brilliant Human Resources</a:t>
            </a:r>
            <a:endParaRPr lang="nb-NO" sz="1800">
              <a:solidFill>
                <a:srgbClr val="BFEEF1"/>
              </a:solidFill>
            </a:endParaRPr>
          </a:p>
        </p:txBody>
      </p:sp>
      <p:sp>
        <p:nvSpPr>
          <p:cNvPr id="24" name="TekstSylinder 16"/>
          <p:cNvSpPr txBox="1">
            <a:spLocks noChangeArrowheads="1"/>
          </p:cNvSpPr>
          <p:nvPr/>
        </p:nvSpPr>
        <p:spPr bwMode="auto">
          <a:xfrm>
            <a:off x="3551767" y="1071564"/>
            <a:ext cx="7768167" cy="1430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lnSpc>
                <a:spcPct val="70000"/>
              </a:lnSpc>
            </a:pPr>
            <a:r>
              <a:rPr lang="nb-NO" sz="6000" b="1">
                <a:solidFill>
                  <a:srgbClr val="5FA3BC"/>
                </a:solidFill>
              </a:rPr>
              <a:t>Brilliant Human</a:t>
            </a:r>
          </a:p>
          <a:p>
            <a:pPr>
              <a:lnSpc>
                <a:spcPct val="70000"/>
              </a:lnSpc>
            </a:pPr>
            <a:r>
              <a:rPr lang="nb-NO" sz="6000" b="1">
                <a:solidFill>
                  <a:srgbClr val="5FA3BC"/>
                </a:solidFill>
              </a:rPr>
              <a:t>Resources</a:t>
            </a:r>
          </a:p>
        </p:txBody>
      </p:sp>
      <p:sp>
        <p:nvSpPr>
          <p:cNvPr id="29" name="Plassholder for tekst 28"/>
          <p:cNvSpPr>
            <a:spLocks noGrp="1"/>
          </p:cNvSpPr>
          <p:nvPr>
            <p:ph type="body" sz="quarter" idx="12"/>
          </p:nvPr>
        </p:nvSpPr>
        <p:spPr>
          <a:xfrm>
            <a:off x="3645603" y="2413000"/>
            <a:ext cx="7226300" cy="1531938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/>
                </a:solidFill>
              </a:defRPr>
            </a:lvl2pPr>
            <a:lvl3pPr marL="914400" indent="0">
              <a:buNone/>
              <a:defRPr sz="1800">
                <a:solidFill>
                  <a:schemeClr val="tx1"/>
                </a:solidFill>
              </a:defRPr>
            </a:lvl3pPr>
            <a:lvl4pPr marL="1371600" indent="0">
              <a:buNone/>
              <a:defRPr sz="1800">
                <a:solidFill>
                  <a:schemeClr val="tx1"/>
                </a:solidFill>
              </a:defRPr>
            </a:lvl4pPr>
            <a:lvl5pPr marL="1828800" indent="0">
              <a:buNone/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1374734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build="p">
        <p:tmplLst>
          <p:tmpl lvl="1">
            <p:tnLst>
              <p:par>
                <p:cTn presetID="12" presetClass="entr" presetSubtype="4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2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2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2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2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2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nb-NO"/>
          </a:p>
        </p:txBody>
      </p:sp>
      <p:pic>
        <p:nvPicPr>
          <p:cNvPr id="6" name="Bilde 2" descr="EydeModell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04951" y="-376238"/>
            <a:ext cx="14329835" cy="6434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Bilde 3" descr="EydeModell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66851" y="-376238"/>
            <a:ext cx="14327717" cy="6434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uppe 7"/>
          <p:cNvGrpSpPr>
            <a:grpSpLocks/>
          </p:cNvGrpSpPr>
          <p:nvPr userDrawn="1"/>
        </p:nvGrpSpPr>
        <p:grpSpPr bwMode="auto">
          <a:xfrm>
            <a:off x="-162983" y="-73025"/>
            <a:ext cx="12562417" cy="5834063"/>
            <a:chOff x="-122901" y="-72570"/>
            <a:chExt cx="9422578" cy="5832928"/>
          </a:xfrm>
        </p:grpSpPr>
        <p:pic>
          <p:nvPicPr>
            <p:cNvPr id="9" name="Bilde 9" descr="Eyde_modell_BrilliantIndustry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6785" y="2266042"/>
              <a:ext cx="7852315" cy="27595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Bilde 11" descr="Eyde_white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74708" y="4762502"/>
              <a:ext cx="9291277" cy="9978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Bilde 12" descr="Eyde_white.png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2901" y="2946402"/>
              <a:ext cx="1354921" cy="19123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Bilde 13" descr="Eyde_white.png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08842" y="2946402"/>
              <a:ext cx="2490835" cy="20047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Bilde 5" descr="Eyde_white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74707" y="-72570"/>
              <a:ext cx="9291277" cy="31113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4" name="Bilde 13" descr="Eyde_modell_BrilliantIndustry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685" y="2249489"/>
            <a:ext cx="10469033" cy="275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kstSylinder 15"/>
          <p:cNvSpPr txBox="1">
            <a:spLocks noChangeArrowheads="1"/>
          </p:cNvSpPr>
          <p:nvPr userDrawn="1"/>
        </p:nvSpPr>
        <p:spPr bwMode="auto">
          <a:xfrm>
            <a:off x="2603501" y="3703638"/>
            <a:ext cx="433916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lnSpc>
                <a:spcPct val="70000"/>
              </a:lnSpc>
            </a:pPr>
            <a:r>
              <a:rPr lang="nb-NO" sz="2400" b="1">
                <a:solidFill>
                  <a:srgbClr val="0F7999"/>
                </a:solidFill>
              </a:rPr>
              <a:t>Brilliant Industry</a:t>
            </a:r>
            <a:endParaRPr lang="nb-NO" sz="1800">
              <a:solidFill>
                <a:srgbClr val="0F7999"/>
              </a:solidFill>
            </a:endParaRPr>
          </a:p>
        </p:txBody>
      </p:sp>
      <p:sp>
        <p:nvSpPr>
          <p:cNvPr id="17" name="TekstSylinder 17"/>
          <p:cNvSpPr txBox="1">
            <a:spLocks noChangeArrowheads="1"/>
          </p:cNvSpPr>
          <p:nvPr/>
        </p:nvSpPr>
        <p:spPr bwMode="auto">
          <a:xfrm>
            <a:off x="3551767" y="601664"/>
            <a:ext cx="7767261" cy="784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lnSpc>
                <a:spcPct val="70000"/>
              </a:lnSpc>
            </a:pPr>
            <a:r>
              <a:rPr lang="nb-NO" sz="6000" b="1">
                <a:solidFill>
                  <a:srgbClr val="5FA3BC"/>
                </a:solidFill>
              </a:rPr>
              <a:t>Brilliant Industry</a:t>
            </a:r>
          </a:p>
        </p:txBody>
      </p:sp>
      <p:sp>
        <p:nvSpPr>
          <p:cNvPr id="19" name="TekstSylinder 18"/>
          <p:cNvSpPr txBox="1">
            <a:spLocks noChangeArrowheads="1"/>
          </p:cNvSpPr>
          <p:nvPr userDrawn="1"/>
        </p:nvSpPr>
        <p:spPr bwMode="auto">
          <a:xfrm>
            <a:off x="781051" y="5157789"/>
            <a:ext cx="1104053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lnSpc>
                <a:spcPct val="70000"/>
              </a:lnSpc>
            </a:pPr>
            <a:r>
              <a:rPr lang="nb-NO" sz="1600">
                <a:solidFill>
                  <a:srgbClr val="626262"/>
                </a:solidFill>
              </a:rPr>
              <a:t>EYDE Lab   •  EYDE Energy  •  EYDE Automasjon  •  EYDE </a:t>
            </a:r>
            <a:r>
              <a:rPr lang="nb-NO" sz="1600" err="1">
                <a:solidFill>
                  <a:srgbClr val="626262"/>
                </a:solidFill>
              </a:rPr>
              <a:t>Maintenance</a:t>
            </a:r>
            <a:r>
              <a:rPr lang="nb-NO" sz="1600">
                <a:solidFill>
                  <a:srgbClr val="626262"/>
                </a:solidFill>
              </a:rPr>
              <a:t>  •  EYDE Lean  •  EYDE HMS </a:t>
            </a:r>
          </a:p>
        </p:txBody>
      </p:sp>
      <p:sp>
        <p:nvSpPr>
          <p:cNvPr id="20" name="Plassholder for tekst 19"/>
          <p:cNvSpPr>
            <a:spLocks noGrp="1"/>
          </p:cNvSpPr>
          <p:nvPr>
            <p:ph type="body" sz="quarter" idx="12"/>
          </p:nvPr>
        </p:nvSpPr>
        <p:spPr>
          <a:xfrm>
            <a:off x="3635724" y="1284284"/>
            <a:ext cx="7776633" cy="1466850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rgbClr val="626262"/>
                </a:solidFill>
              </a:defRPr>
            </a:lvl1pPr>
            <a:lvl2pPr marL="457200" indent="0">
              <a:buNone/>
              <a:defRPr sz="1800">
                <a:solidFill>
                  <a:srgbClr val="626262"/>
                </a:solidFill>
              </a:defRPr>
            </a:lvl2pPr>
            <a:lvl3pPr marL="914400" indent="0">
              <a:buNone/>
              <a:defRPr sz="1800">
                <a:solidFill>
                  <a:srgbClr val="626262"/>
                </a:solidFill>
              </a:defRPr>
            </a:lvl3pPr>
            <a:lvl4pPr marL="1371600" indent="0">
              <a:buNone/>
              <a:defRPr sz="1800">
                <a:solidFill>
                  <a:srgbClr val="626262"/>
                </a:solidFill>
              </a:defRPr>
            </a:lvl4pPr>
            <a:lvl5pPr marL="1828800" indent="0">
              <a:buNone/>
              <a:defRPr sz="1800">
                <a:solidFill>
                  <a:srgbClr val="626262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3213603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 build="p">
        <p:tmplLst>
          <p:tmpl lvl="1">
            <p:tnLst>
              <p:par>
                <p:cTn presetID="12" presetClass="entr" presetSubtype="4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deling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nb-NO"/>
          </a:p>
        </p:txBody>
      </p:sp>
      <p:pic>
        <p:nvPicPr>
          <p:cNvPr id="7" name="Bilde 2" descr="EydeModell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04951" y="-376238"/>
            <a:ext cx="14329835" cy="6434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uppe 7"/>
          <p:cNvGrpSpPr>
            <a:grpSpLocks/>
          </p:cNvGrpSpPr>
          <p:nvPr userDrawn="1"/>
        </p:nvGrpSpPr>
        <p:grpSpPr bwMode="auto">
          <a:xfrm>
            <a:off x="-196851" y="-73025"/>
            <a:ext cx="12551835" cy="5834063"/>
            <a:chOff x="-147483" y="-72571"/>
            <a:chExt cx="9414384" cy="5832929"/>
          </a:xfrm>
        </p:grpSpPr>
        <p:pic>
          <p:nvPicPr>
            <p:cNvPr id="9" name="Bilde 11" descr="Eyde_modell_InnovationCentreA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1176" y="1057082"/>
              <a:ext cx="7836079" cy="27538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Bilde 5" descr="Eyde_white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74708" y="3023419"/>
              <a:ext cx="9291277" cy="27369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Bilde 6" descr="Eyde_white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47483" y="745613"/>
              <a:ext cx="1354921" cy="41131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Bilde 7" descr="Eyde_white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76066" y="1270000"/>
              <a:ext cx="2490835" cy="36811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Bilde 8" descr="Eyde_white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74707" y="-72571"/>
              <a:ext cx="9291277" cy="14408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4" name="Bilde 13" descr="Eyde_modell_InnovationCentreA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8967" y="1057276"/>
            <a:ext cx="10447867" cy="275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kstSylinder 14"/>
          <p:cNvSpPr txBox="1">
            <a:spLocks noChangeArrowheads="1"/>
          </p:cNvSpPr>
          <p:nvPr userDrawn="1"/>
        </p:nvSpPr>
        <p:spPr bwMode="auto">
          <a:xfrm>
            <a:off x="2529418" y="2024063"/>
            <a:ext cx="4337049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lnSpc>
                <a:spcPct val="70000"/>
              </a:lnSpc>
            </a:pPr>
            <a:r>
              <a:rPr lang="nb-NO" sz="2400" b="1">
                <a:solidFill>
                  <a:srgbClr val="898617"/>
                </a:solidFill>
              </a:rPr>
              <a:t>Eyde Innovation Centre</a:t>
            </a:r>
            <a:endParaRPr lang="nb-NO" sz="1800">
              <a:solidFill>
                <a:srgbClr val="898617"/>
              </a:solidFill>
            </a:endParaRPr>
          </a:p>
        </p:txBody>
      </p:sp>
      <p:sp>
        <p:nvSpPr>
          <p:cNvPr id="17" name="TekstSylinder 16"/>
          <p:cNvSpPr txBox="1">
            <a:spLocks noChangeArrowheads="1"/>
          </p:cNvSpPr>
          <p:nvPr/>
        </p:nvSpPr>
        <p:spPr bwMode="auto">
          <a:xfrm>
            <a:off x="3551767" y="631825"/>
            <a:ext cx="8189384" cy="64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lnSpc>
                <a:spcPct val="70000"/>
              </a:lnSpc>
            </a:pPr>
            <a:r>
              <a:rPr lang="nb-NO" sz="4800" b="1">
                <a:solidFill>
                  <a:srgbClr val="5FA3BC"/>
                </a:solidFill>
              </a:rPr>
              <a:t>Eyde Innovation Centre</a:t>
            </a:r>
          </a:p>
        </p:txBody>
      </p:sp>
      <p:sp>
        <p:nvSpPr>
          <p:cNvPr id="19" name="Plassholder for tekst 18"/>
          <p:cNvSpPr>
            <a:spLocks noGrp="1"/>
          </p:cNvSpPr>
          <p:nvPr>
            <p:ph type="body" sz="quarter" idx="12"/>
          </p:nvPr>
        </p:nvSpPr>
        <p:spPr>
          <a:xfrm>
            <a:off x="3771193" y="3811204"/>
            <a:ext cx="7924800" cy="1802196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626262"/>
                </a:solidFill>
              </a:defRPr>
            </a:lvl1pPr>
            <a:lvl2pPr marL="457200" indent="0">
              <a:buNone/>
              <a:defRPr sz="1800">
                <a:solidFill>
                  <a:srgbClr val="626262"/>
                </a:solidFill>
              </a:defRPr>
            </a:lvl2pPr>
            <a:lvl3pPr marL="914400" indent="0">
              <a:buNone/>
              <a:defRPr sz="1800">
                <a:solidFill>
                  <a:srgbClr val="626262"/>
                </a:solidFill>
              </a:defRPr>
            </a:lvl3pPr>
            <a:lvl4pPr marL="1371600" indent="0">
              <a:buNone/>
              <a:defRPr sz="1800">
                <a:solidFill>
                  <a:srgbClr val="626262"/>
                </a:solidFill>
              </a:defRPr>
            </a:lvl4pPr>
            <a:lvl5pPr marL="1828800" indent="0">
              <a:buNone/>
              <a:defRPr sz="1800">
                <a:solidFill>
                  <a:srgbClr val="626262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3420522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uild="p">
        <p:tmplLst>
          <p:tmpl lvl="1">
            <p:tnLst>
              <p:par>
                <p:cTn presetID="12" presetClass="entr" presetSubtype="4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8DA12D2-ED4D-4035-AEEE-F5624875CA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D0772E07-AA07-4823-BFA6-A17DD50587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9A8FF015-1A7C-409E-8A69-0174454B0F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C5AFD1D5-631A-41F5-8305-DC63E0A15B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8DA21-FFA9-442F-B1CF-4BDA917DEC1B}" type="datetimeFigureOut">
              <a:rPr lang="en-US" smtClean="0"/>
              <a:t>11/22/2018</a:t>
            </a:fld>
            <a:endParaRPr lang="en-US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D3CFD234-2EE8-4EDC-BE27-98E80D7CFB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B9460090-51D9-4597-AE3D-9707537DCD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EB3C5-ABF1-4167-9B69-64D49330B6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14013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nb-NO"/>
          </a:p>
        </p:txBody>
      </p:sp>
      <p:pic>
        <p:nvPicPr>
          <p:cNvPr id="7" name="Bilde 2" descr="EydeModell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04951" y="-376238"/>
            <a:ext cx="14329835" cy="6434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uppe 7"/>
          <p:cNvGrpSpPr>
            <a:grpSpLocks/>
          </p:cNvGrpSpPr>
          <p:nvPr userDrawn="1"/>
        </p:nvGrpSpPr>
        <p:grpSpPr bwMode="auto">
          <a:xfrm>
            <a:off x="-196851" y="-130175"/>
            <a:ext cx="12551835" cy="5891213"/>
            <a:chOff x="-147483" y="-129952"/>
            <a:chExt cx="9414383" cy="5890311"/>
          </a:xfrm>
        </p:grpSpPr>
        <p:pic>
          <p:nvPicPr>
            <p:cNvPr id="9" name="Bilde 5" descr="Eyde_white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74708" y="1340885"/>
              <a:ext cx="9291277" cy="44194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Bilde 6" descr="Eyde_white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47483" y="-72571"/>
              <a:ext cx="1354921" cy="49313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Bilde 7" descr="Eyde_white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68929" y="-129952"/>
              <a:ext cx="1197971" cy="50811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2" name="Bilde 11" descr="Eyde_modell_EcoSystemForChange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4818" y="-363538"/>
            <a:ext cx="9781116" cy="598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kstSylinder 12"/>
          <p:cNvSpPr txBox="1"/>
          <p:nvPr userDrawn="1"/>
        </p:nvSpPr>
        <p:spPr>
          <a:xfrm>
            <a:off x="2491318" y="323851"/>
            <a:ext cx="6548967" cy="7524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nb-NO" sz="2400" b="1">
                <a:solidFill>
                  <a:srgbClr val="F3FF97"/>
                </a:solidFill>
                <a:latin typeface="+mn-lt"/>
                <a:ea typeface="+mn-ea"/>
                <a:cs typeface="+mn-cs"/>
              </a:rPr>
              <a:t>Eco System for </a:t>
            </a:r>
            <a:r>
              <a:rPr lang="nb-NO" sz="2400" b="1" err="1">
                <a:solidFill>
                  <a:srgbClr val="F3FF97"/>
                </a:solidFill>
                <a:latin typeface="+mn-lt"/>
                <a:ea typeface="+mn-ea"/>
                <a:cs typeface="+mn-cs"/>
              </a:rPr>
              <a:t>Change</a:t>
            </a:r>
            <a:endParaRPr lang="nb-NO" sz="2400" b="1">
              <a:solidFill>
                <a:srgbClr val="F3FF97"/>
              </a:solidFill>
              <a:latin typeface="+mn-lt"/>
              <a:ea typeface="+mn-ea"/>
              <a:cs typeface="+mn-cs"/>
            </a:endParaRPr>
          </a:p>
          <a:p>
            <a:pPr fontAlgn="auto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nb-NO" sz="1600">
                <a:solidFill>
                  <a:srgbClr val="F3FF97"/>
                </a:solidFill>
                <a:latin typeface="+mn-lt"/>
                <a:ea typeface="+mn-ea"/>
                <a:cs typeface="+mn-cs"/>
              </a:rPr>
              <a:t>(Fungerende klynge og gode rammebetingelser)</a:t>
            </a:r>
          </a:p>
          <a:p>
            <a:pPr fontAlgn="auto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nb-NO" sz="180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5" name="TekstSylinder 14"/>
          <p:cNvSpPr txBox="1">
            <a:spLocks noChangeArrowheads="1"/>
          </p:cNvSpPr>
          <p:nvPr/>
        </p:nvSpPr>
        <p:spPr bwMode="auto">
          <a:xfrm>
            <a:off x="3469218" y="1793876"/>
            <a:ext cx="7509932" cy="1431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lnSpc>
                <a:spcPct val="70000"/>
              </a:lnSpc>
            </a:pPr>
            <a:r>
              <a:rPr lang="nb-NO" sz="6000" b="1">
                <a:solidFill>
                  <a:srgbClr val="898617"/>
                </a:solidFill>
              </a:rPr>
              <a:t>Eco System</a:t>
            </a:r>
          </a:p>
          <a:p>
            <a:pPr>
              <a:lnSpc>
                <a:spcPct val="70000"/>
              </a:lnSpc>
            </a:pPr>
            <a:r>
              <a:rPr lang="nb-NO" sz="6000" b="1">
                <a:solidFill>
                  <a:srgbClr val="898617"/>
                </a:solidFill>
              </a:rPr>
              <a:t>For Change</a:t>
            </a:r>
          </a:p>
        </p:txBody>
      </p:sp>
      <p:sp>
        <p:nvSpPr>
          <p:cNvPr id="17" name="Plassholder for tekst 16"/>
          <p:cNvSpPr>
            <a:spLocks noGrp="1"/>
          </p:cNvSpPr>
          <p:nvPr>
            <p:ph type="body" sz="quarter" idx="12"/>
          </p:nvPr>
        </p:nvSpPr>
        <p:spPr>
          <a:xfrm>
            <a:off x="3668184" y="3225801"/>
            <a:ext cx="2969683" cy="2278063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rgbClr val="626262"/>
                </a:solidFill>
              </a:defRPr>
            </a:lvl1pPr>
            <a:lvl2pPr marL="457200" indent="0">
              <a:buNone/>
              <a:defRPr sz="1800">
                <a:solidFill>
                  <a:srgbClr val="626262"/>
                </a:solidFill>
              </a:defRPr>
            </a:lvl2pPr>
            <a:lvl3pPr marL="914400" indent="0">
              <a:buNone/>
              <a:defRPr sz="1800">
                <a:solidFill>
                  <a:srgbClr val="626262"/>
                </a:solidFill>
              </a:defRPr>
            </a:lvl3pPr>
            <a:lvl4pPr marL="1371600" indent="0">
              <a:buNone/>
              <a:defRPr sz="1800">
                <a:solidFill>
                  <a:srgbClr val="626262"/>
                </a:solidFill>
              </a:defRPr>
            </a:lvl4pPr>
            <a:lvl5pPr marL="1828800" indent="0">
              <a:buNone/>
              <a:defRPr sz="1800">
                <a:solidFill>
                  <a:srgbClr val="626262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8" name="Plassholder for tekst 16"/>
          <p:cNvSpPr>
            <a:spLocks noGrp="1"/>
          </p:cNvSpPr>
          <p:nvPr>
            <p:ph type="body" sz="quarter" idx="13"/>
          </p:nvPr>
        </p:nvSpPr>
        <p:spPr>
          <a:xfrm>
            <a:off x="8872361" y="3225631"/>
            <a:ext cx="2969683" cy="2278063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rgbClr val="626262"/>
                </a:solidFill>
              </a:defRPr>
            </a:lvl1pPr>
            <a:lvl2pPr marL="457200" indent="0">
              <a:buNone/>
              <a:defRPr sz="1800">
                <a:solidFill>
                  <a:srgbClr val="626262"/>
                </a:solidFill>
              </a:defRPr>
            </a:lvl2pPr>
            <a:lvl3pPr marL="914400" indent="0">
              <a:buNone/>
              <a:defRPr sz="1800">
                <a:solidFill>
                  <a:srgbClr val="626262"/>
                </a:solidFill>
              </a:defRPr>
            </a:lvl3pPr>
            <a:lvl4pPr marL="1371600" indent="0">
              <a:buNone/>
              <a:defRPr sz="1800">
                <a:solidFill>
                  <a:srgbClr val="626262"/>
                </a:solidFill>
              </a:defRPr>
            </a:lvl4pPr>
            <a:lvl5pPr marL="1828800" indent="0">
              <a:buNone/>
              <a:defRPr sz="1800">
                <a:solidFill>
                  <a:srgbClr val="626262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3555884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p">
        <p:tmplLst>
          <p:tmpl lvl="1">
            <p:tnLst>
              <p:par>
                <p:cTn presetID="12" presetClass="entr" presetSubtype="4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12" presetClass="entr" presetSubtype="4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nb-NO"/>
          </a:p>
        </p:txBody>
      </p:sp>
      <p:pic>
        <p:nvPicPr>
          <p:cNvPr id="23" name="Bilde 2" descr="EydeModell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04951" y="-376238"/>
            <a:ext cx="14329835" cy="6434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2" name="Gruppe 31"/>
          <p:cNvGrpSpPr>
            <a:grpSpLocks/>
          </p:cNvGrpSpPr>
          <p:nvPr userDrawn="1"/>
        </p:nvGrpSpPr>
        <p:grpSpPr bwMode="auto">
          <a:xfrm>
            <a:off x="-63500" y="-68263"/>
            <a:ext cx="12422717" cy="6915151"/>
            <a:chOff x="-46976" y="-67732"/>
            <a:chExt cx="9316462" cy="6914640"/>
          </a:xfrm>
        </p:grpSpPr>
        <p:grpSp>
          <p:nvGrpSpPr>
            <p:cNvPr id="33" name="Gruppe 10"/>
            <p:cNvGrpSpPr>
              <a:grpSpLocks/>
            </p:cNvGrpSpPr>
            <p:nvPr/>
          </p:nvGrpSpPr>
          <p:grpSpPr bwMode="auto">
            <a:xfrm>
              <a:off x="-46976" y="-67732"/>
              <a:ext cx="9316462" cy="5828091"/>
              <a:chOff x="-46976" y="-67732"/>
              <a:chExt cx="9316462" cy="5828091"/>
            </a:xfrm>
          </p:grpSpPr>
          <p:pic>
            <p:nvPicPr>
              <p:cNvPr id="35" name="Bilde 4" descr="Eyde_white.pn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46976" y="-41349"/>
                <a:ext cx="6835304" cy="58017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6" name="Bilde 6" descr="Eyde_white.pn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071515" y="-41349"/>
                <a:ext cx="1197971" cy="58017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" name="Bilde 8" descr="Eyde_white.png"/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685010" y="-67732"/>
                <a:ext cx="1561921" cy="14208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34" name="Bilde 9" descr="Eyde_modell_Circular-economy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1884" y="476937"/>
              <a:ext cx="2845109" cy="63699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4" name="TekstSylinder 14"/>
          <p:cNvSpPr txBox="1">
            <a:spLocks noChangeArrowheads="1"/>
          </p:cNvSpPr>
          <p:nvPr userDrawn="1"/>
        </p:nvSpPr>
        <p:spPr bwMode="auto">
          <a:xfrm>
            <a:off x="9057218" y="4479926"/>
            <a:ext cx="1949449" cy="62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lnSpc>
                <a:spcPct val="70000"/>
              </a:lnSpc>
            </a:pPr>
            <a:r>
              <a:rPr lang="nb-NO" sz="2400" b="1">
                <a:solidFill>
                  <a:srgbClr val="BDEBEE"/>
                </a:solidFill>
              </a:rPr>
              <a:t>Circular</a:t>
            </a:r>
          </a:p>
          <a:p>
            <a:pPr>
              <a:lnSpc>
                <a:spcPct val="70000"/>
              </a:lnSpc>
            </a:pPr>
            <a:r>
              <a:rPr lang="nb-NO" sz="2400" b="1">
                <a:solidFill>
                  <a:srgbClr val="BDEBEE"/>
                </a:solidFill>
              </a:rPr>
              <a:t>Economy</a:t>
            </a:r>
            <a:endParaRPr lang="nb-NO" sz="1800">
              <a:solidFill>
                <a:srgbClr val="BDEBEE"/>
              </a:solidFill>
            </a:endParaRPr>
          </a:p>
        </p:txBody>
      </p:sp>
      <p:sp>
        <p:nvSpPr>
          <p:cNvPr id="26" name="TekstSylinder 16"/>
          <p:cNvSpPr txBox="1">
            <a:spLocks noChangeArrowheads="1"/>
          </p:cNvSpPr>
          <p:nvPr/>
        </p:nvSpPr>
        <p:spPr bwMode="auto">
          <a:xfrm>
            <a:off x="3469218" y="1793875"/>
            <a:ext cx="7509932" cy="1431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lnSpc>
                <a:spcPct val="70000"/>
              </a:lnSpc>
            </a:pPr>
            <a:r>
              <a:rPr lang="nb-NO" sz="6000" b="1">
                <a:solidFill>
                  <a:srgbClr val="0C708F"/>
                </a:solidFill>
              </a:rPr>
              <a:t>Circular</a:t>
            </a:r>
          </a:p>
          <a:p>
            <a:pPr>
              <a:lnSpc>
                <a:spcPct val="70000"/>
              </a:lnSpc>
            </a:pPr>
            <a:r>
              <a:rPr lang="nb-NO" sz="6000" b="1">
                <a:solidFill>
                  <a:srgbClr val="0C708F"/>
                </a:solidFill>
              </a:rPr>
              <a:t>Economy</a:t>
            </a:r>
          </a:p>
        </p:txBody>
      </p:sp>
      <p:grpSp>
        <p:nvGrpSpPr>
          <p:cNvPr id="28" name="Gruppe 27"/>
          <p:cNvGrpSpPr>
            <a:grpSpLocks/>
          </p:cNvGrpSpPr>
          <p:nvPr userDrawn="1"/>
        </p:nvGrpSpPr>
        <p:grpSpPr bwMode="auto">
          <a:xfrm>
            <a:off x="615951" y="3311526"/>
            <a:ext cx="2266949" cy="2208213"/>
            <a:chOff x="462186" y="3311155"/>
            <a:chExt cx="1700386" cy="2208789"/>
          </a:xfrm>
        </p:grpSpPr>
        <p:sp>
          <p:nvSpPr>
            <p:cNvPr id="29" name="Rounded Rectangle 8"/>
            <p:cNvSpPr/>
            <p:nvPr/>
          </p:nvSpPr>
          <p:spPr bwMode="auto">
            <a:xfrm>
              <a:off x="462186" y="3311155"/>
              <a:ext cx="1700386" cy="508133"/>
            </a:xfrm>
            <a:prstGeom prst="roundRect">
              <a:avLst/>
            </a:prstGeom>
            <a:solidFill>
              <a:srgbClr val="0C708F"/>
            </a:solidFill>
            <a:ln>
              <a:headEnd type="none" w="med" len="med"/>
              <a:tailEnd type="triangle" w="med" len="med"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none" lIns="67500" tIns="35100" rIns="67500" bIns="35100"/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nb-NO" sz="900" kern="0">
                  <a:solidFill>
                    <a:prstClr val="white"/>
                  </a:solidFill>
                  <a:sym typeface="Arial"/>
                </a:rPr>
                <a:t>EYDE </a:t>
              </a:r>
            </a:p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nb-NO" sz="900" kern="0">
                  <a:solidFill>
                    <a:prstClr val="white"/>
                  </a:solidFill>
                  <a:sym typeface="Arial"/>
                </a:rPr>
                <a:t>Zero Waste</a:t>
              </a:r>
              <a:endParaRPr lang="en-US" sz="900" kern="0">
                <a:solidFill>
                  <a:prstClr val="white"/>
                </a:solidFill>
                <a:sym typeface="Arial"/>
              </a:endParaRPr>
            </a:p>
          </p:txBody>
        </p:sp>
        <p:sp>
          <p:nvSpPr>
            <p:cNvPr id="30" name="Rounded Rectangle 10"/>
            <p:cNvSpPr/>
            <p:nvPr/>
          </p:nvSpPr>
          <p:spPr bwMode="auto">
            <a:xfrm>
              <a:off x="462186" y="4195624"/>
              <a:ext cx="1700386" cy="508133"/>
            </a:xfrm>
            <a:prstGeom prst="roundRect">
              <a:avLst/>
            </a:prstGeom>
            <a:solidFill>
              <a:srgbClr val="5FA3BC"/>
            </a:solidFill>
            <a:ln>
              <a:headEnd type="none" w="med" len="med"/>
              <a:tailEnd type="triangle" w="med" len="med"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none" lIns="67500" tIns="35100" rIns="67500" bIns="35100"/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nb-NO" sz="900" kern="0">
                  <a:solidFill>
                    <a:prstClr val="white"/>
                  </a:solidFill>
                  <a:sym typeface="Arial"/>
                </a:rPr>
                <a:t>EYDE </a:t>
              </a:r>
            </a:p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nb-NO" sz="900" kern="0" err="1">
                  <a:solidFill>
                    <a:prstClr val="white"/>
                  </a:solidFill>
                  <a:sym typeface="Arial"/>
                </a:rPr>
                <a:t>Biokarbon</a:t>
              </a:r>
              <a:endParaRPr lang="en-US" sz="900" kern="0">
                <a:solidFill>
                  <a:prstClr val="white"/>
                </a:solidFill>
                <a:sym typeface="Arial"/>
              </a:endParaRPr>
            </a:p>
          </p:txBody>
        </p:sp>
        <p:sp>
          <p:nvSpPr>
            <p:cNvPr id="31" name="Rounded Rectangle 30"/>
            <p:cNvSpPr/>
            <p:nvPr/>
          </p:nvSpPr>
          <p:spPr bwMode="auto">
            <a:xfrm>
              <a:off x="462186" y="5014987"/>
              <a:ext cx="1700386" cy="504957"/>
            </a:xfrm>
            <a:prstGeom prst="roundRect">
              <a:avLst>
                <a:gd name="adj" fmla="val 30786"/>
              </a:avLst>
            </a:prstGeom>
            <a:solidFill>
              <a:srgbClr val="79871E"/>
            </a:solidFill>
            <a:ln>
              <a:headEnd type="none" w="med" len="med"/>
              <a:tailEnd type="triangle" w="med" len="med"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none" lIns="67500" tIns="35100" rIns="67500" bIns="35100" anchor="ctr"/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nb-NO" sz="900" kern="0">
                  <a:solidFill>
                    <a:prstClr val="white"/>
                  </a:solidFill>
                  <a:sym typeface="Arial"/>
                </a:rPr>
                <a:t>EYDE </a:t>
              </a:r>
            </a:p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nb-NO" sz="900" kern="0">
                  <a:solidFill>
                    <a:prstClr val="white"/>
                  </a:solidFill>
                  <a:cs typeface="Arial" pitchFamily="34" charset="0"/>
                  <a:sym typeface="Arial"/>
                </a:rPr>
                <a:t>Livssyklus</a:t>
              </a:r>
              <a:endParaRPr lang="en-US" sz="900" kern="0">
                <a:solidFill>
                  <a:prstClr val="white"/>
                </a:solidFill>
                <a:cs typeface="Arial" pitchFamily="34" charset="0"/>
                <a:sym typeface="Arial"/>
              </a:endParaRPr>
            </a:p>
          </p:txBody>
        </p:sp>
      </p:grpSp>
      <p:sp>
        <p:nvSpPr>
          <p:cNvPr id="6" name="Plassholder for tekst 5"/>
          <p:cNvSpPr>
            <a:spLocks noGrp="1"/>
          </p:cNvSpPr>
          <p:nvPr>
            <p:ph type="body" sz="quarter" idx="12"/>
          </p:nvPr>
        </p:nvSpPr>
        <p:spPr>
          <a:xfrm>
            <a:off x="3657601" y="3311526"/>
            <a:ext cx="5171017" cy="2335213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626262"/>
                </a:solidFill>
              </a:defRPr>
            </a:lvl1pPr>
            <a:lvl2pPr marL="457200" indent="0">
              <a:buNone/>
              <a:defRPr sz="1800">
                <a:solidFill>
                  <a:srgbClr val="626262"/>
                </a:solidFill>
              </a:defRPr>
            </a:lvl2pPr>
            <a:lvl3pPr marL="914400" indent="0">
              <a:buNone/>
              <a:defRPr sz="1800">
                <a:solidFill>
                  <a:srgbClr val="626262"/>
                </a:solidFill>
              </a:defRPr>
            </a:lvl3pPr>
            <a:lvl4pPr marL="1371600" indent="0">
              <a:buFont typeface="Arial"/>
              <a:buNone/>
              <a:defRPr sz="1800">
                <a:solidFill>
                  <a:srgbClr val="626262"/>
                </a:solidFill>
              </a:defRPr>
            </a:lvl4pPr>
            <a:lvl5pPr marL="1828800" indent="0">
              <a:buNone/>
              <a:defRPr sz="1800">
                <a:solidFill>
                  <a:srgbClr val="626262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907398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>
        <p:tmplLst>
          <p:tmpl lvl="1">
            <p:tnLst>
              <p:par>
                <p:cTn presetID="12" presetClass="entr" presetSubtype="4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nb-NO"/>
          </a:p>
        </p:txBody>
      </p:sp>
      <p:pic>
        <p:nvPicPr>
          <p:cNvPr id="4" name="Bilde 2" descr="EydeModell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04951" y="-376238"/>
            <a:ext cx="14329835" cy="6434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uppe 4"/>
          <p:cNvGrpSpPr>
            <a:grpSpLocks/>
          </p:cNvGrpSpPr>
          <p:nvPr userDrawn="1"/>
        </p:nvGrpSpPr>
        <p:grpSpPr bwMode="auto">
          <a:xfrm>
            <a:off x="-63499" y="-479425"/>
            <a:ext cx="13459884" cy="6451600"/>
            <a:chOff x="-46977" y="-478868"/>
            <a:chExt cx="10094693" cy="6451124"/>
          </a:xfrm>
        </p:grpSpPr>
        <p:pic>
          <p:nvPicPr>
            <p:cNvPr id="6" name="Bilde 6" descr="Eyde_white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6977" y="-41349"/>
              <a:ext cx="8099797" cy="58017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Bilde 9" descr="Eyde_modell_future-materials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52689" y="-478868"/>
              <a:ext cx="2895027" cy="64511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" name="TekstSylinder 11"/>
          <p:cNvSpPr txBox="1">
            <a:spLocks noChangeArrowheads="1"/>
          </p:cNvSpPr>
          <p:nvPr userDrawn="1"/>
        </p:nvSpPr>
        <p:spPr bwMode="auto">
          <a:xfrm>
            <a:off x="10818285" y="3384551"/>
            <a:ext cx="1949449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lnSpc>
                <a:spcPct val="70000"/>
              </a:lnSpc>
            </a:pPr>
            <a:r>
              <a:rPr lang="nb-NO" sz="2400" b="1">
                <a:solidFill>
                  <a:srgbClr val="ACD6DA"/>
                </a:solidFill>
              </a:rPr>
              <a:t>Future</a:t>
            </a:r>
          </a:p>
          <a:p>
            <a:pPr>
              <a:lnSpc>
                <a:spcPct val="70000"/>
              </a:lnSpc>
            </a:pPr>
            <a:r>
              <a:rPr lang="nb-NO" sz="2400" b="1">
                <a:solidFill>
                  <a:srgbClr val="ACD6DA"/>
                </a:solidFill>
              </a:rPr>
              <a:t>mate-</a:t>
            </a:r>
          </a:p>
          <a:p>
            <a:pPr>
              <a:lnSpc>
                <a:spcPct val="70000"/>
              </a:lnSpc>
            </a:pPr>
            <a:r>
              <a:rPr lang="nb-NO" sz="2400" b="1">
                <a:solidFill>
                  <a:srgbClr val="ACD6DA"/>
                </a:solidFill>
              </a:rPr>
              <a:t>rials</a:t>
            </a:r>
          </a:p>
        </p:txBody>
      </p:sp>
      <p:sp>
        <p:nvSpPr>
          <p:cNvPr id="11" name="TekstSylinder 13"/>
          <p:cNvSpPr txBox="1">
            <a:spLocks noChangeArrowheads="1"/>
          </p:cNvSpPr>
          <p:nvPr/>
        </p:nvSpPr>
        <p:spPr bwMode="auto">
          <a:xfrm>
            <a:off x="3469218" y="1793875"/>
            <a:ext cx="7509933" cy="784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lnSpc>
                <a:spcPct val="70000"/>
              </a:lnSpc>
            </a:pPr>
            <a:r>
              <a:rPr lang="nb-NO" sz="6000" b="1">
                <a:solidFill>
                  <a:srgbClr val="39485A"/>
                </a:solidFill>
              </a:rPr>
              <a:t>Future Materials</a:t>
            </a:r>
          </a:p>
        </p:txBody>
      </p:sp>
      <p:sp>
        <p:nvSpPr>
          <p:cNvPr id="13" name="Plassholder for tekst 12"/>
          <p:cNvSpPr>
            <a:spLocks noGrp="1"/>
          </p:cNvSpPr>
          <p:nvPr>
            <p:ph type="body" sz="quarter" idx="12"/>
          </p:nvPr>
        </p:nvSpPr>
        <p:spPr>
          <a:xfrm>
            <a:off x="3623733" y="2578100"/>
            <a:ext cx="6807200" cy="2984500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626262"/>
                </a:solidFill>
              </a:defRPr>
            </a:lvl1pPr>
            <a:lvl2pPr marL="457200" indent="0">
              <a:buNone/>
              <a:defRPr sz="1600">
                <a:solidFill>
                  <a:srgbClr val="626262"/>
                </a:solidFill>
              </a:defRPr>
            </a:lvl2pPr>
            <a:lvl3pPr marL="914400" indent="0">
              <a:buNone/>
              <a:defRPr sz="1600">
                <a:solidFill>
                  <a:srgbClr val="626262"/>
                </a:solidFill>
              </a:defRPr>
            </a:lvl3pPr>
            <a:lvl4pPr marL="1371600" indent="0">
              <a:buNone/>
              <a:defRPr sz="1600">
                <a:solidFill>
                  <a:srgbClr val="626262"/>
                </a:solidFill>
              </a:defRPr>
            </a:lvl4pPr>
            <a:lvl5pPr marL="1828800" indent="0">
              <a:buNone/>
              <a:defRPr sz="1600">
                <a:solidFill>
                  <a:srgbClr val="626262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2719371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nb-NO"/>
          </a:p>
        </p:txBody>
      </p:sp>
      <p:pic>
        <p:nvPicPr>
          <p:cNvPr id="40" name="Bilde 3" descr="Eyde_white.png"/>
          <p:cNvPicPr>
            <a:picLocks noChangeAspect="1"/>
          </p:cNvPicPr>
          <p:nvPr userDrawn="1"/>
        </p:nvPicPr>
        <p:blipFill>
          <a:blip r:embed="rId2"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867" y="-247650"/>
            <a:ext cx="12556067" cy="601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Bilde 40" descr="Eyde_modell_future-materials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3034" y="-487363"/>
            <a:ext cx="4104217" cy="644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Bilde 41" descr="Eyde_modell_Circular-economy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551" y="479425"/>
            <a:ext cx="3841749" cy="642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Bilde 42" descr="Eyde_modell_BrilliantIndustry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1" y="2257426"/>
            <a:ext cx="10471151" cy="275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Bilde 43" descr="Eyde_modell_BrilliantHumanResources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6483" y="3549651"/>
            <a:ext cx="10490201" cy="276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5" name="Gruppe 44"/>
          <p:cNvGrpSpPr>
            <a:grpSpLocks/>
          </p:cNvGrpSpPr>
          <p:nvPr userDrawn="1"/>
        </p:nvGrpSpPr>
        <p:grpSpPr bwMode="auto">
          <a:xfrm>
            <a:off x="1466851" y="1046163"/>
            <a:ext cx="10479616" cy="2760662"/>
            <a:chOff x="1100664" y="1038357"/>
            <a:chExt cx="7859892" cy="2762191"/>
          </a:xfrm>
        </p:grpSpPr>
        <p:pic>
          <p:nvPicPr>
            <p:cNvPr id="46" name="Bilde 8" descr="Eyde_modell_InnovationCentreA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0664" y="1038357"/>
              <a:ext cx="7859892" cy="27621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" name="Bilde 9" descr="Eyde_modell_BrilliantIndustry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50" t="-2266" r="61752" b="72353"/>
            <a:stretch>
              <a:fillRect/>
            </a:stretch>
          </p:blipFill>
          <p:spPr bwMode="auto">
            <a:xfrm>
              <a:off x="2017888" y="2208390"/>
              <a:ext cx="1044223" cy="825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8" name="Bilde 47" descr="Eyde_modell_EcoSystemForChange.png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418" y="-354013"/>
            <a:ext cx="9800167" cy="6038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Bilde 48" descr="Eyde_xfactor.png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88484" y="-382588"/>
            <a:ext cx="3839635" cy="6416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" name="TekstSylinder 50"/>
          <p:cNvSpPr txBox="1"/>
          <p:nvPr userDrawn="1"/>
        </p:nvSpPr>
        <p:spPr>
          <a:xfrm>
            <a:off x="2491318" y="323851"/>
            <a:ext cx="6548967" cy="7524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nb-NO" sz="2400" b="1">
                <a:solidFill>
                  <a:srgbClr val="F3FF97"/>
                </a:solidFill>
                <a:latin typeface="+mn-lt"/>
                <a:ea typeface="+mn-ea"/>
                <a:cs typeface="+mn-cs"/>
              </a:rPr>
              <a:t>Eco System for </a:t>
            </a:r>
            <a:r>
              <a:rPr lang="nb-NO" sz="2400" b="1" err="1">
                <a:solidFill>
                  <a:srgbClr val="F3FF97"/>
                </a:solidFill>
                <a:latin typeface="+mn-lt"/>
                <a:ea typeface="+mn-ea"/>
                <a:cs typeface="+mn-cs"/>
              </a:rPr>
              <a:t>Change</a:t>
            </a:r>
            <a:endParaRPr lang="nb-NO" sz="2400" b="1">
              <a:solidFill>
                <a:srgbClr val="F3FF97"/>
              </a:solidFill>
              <a:latin typeface="+mn-lt"/>
              <a:ea typeface="+mn-ea"/>
              <a:cs typeface="+mn-cs"/>
            </a:endParaRPr>
          </a:p>
          <a:p>
            <a:pPr fontAlgn="auto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nb-NO" sz="1600">
                <a:solidFill>
                  <a:srgbClr val="F3FF97"/>
                </a:solidFill>
                <a:latin typeface="+mn-lt"/>
                <a:ea typeface="+mn-ea"/>
                <a:cs typeface="+mn-cs"/>
              </a:rPr>
              <a:t>(Fungerende klynge og gode rammebetingelser)</a:t>
            </a:r>
          </a:p>
          <a:p>
            <a:pPr fontAlgn="auto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nb-NO" sz="180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2" name="TekstSylinder 51"/>
          <p:cNvSpPr txBox="1">
            <a:spLocks noChangeArrowheads="1"/>
          </p:cNvSpPr>
          <p:nvPr userDrawn="1"/>
        </p:nvSpPr>
        <p:spPr bwMode="auto">
          <a:xfrm>
            <a:off x="2529418" y="2024063"/>
            <a:ext cx="4337049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lnSpc>
                <a:spcPct val="70000"/>
              </a:lnSpc>
            </a:pPr>
            <a:r>
              <a:rPr lang="nb-NO" sz="2400" b="1">
                <a:solidFill>
                  <a:srgbClr val="898617"/>
                </a:solidFill>
              </a:rPr>
              <a:t>Eyde Innovation Centre</a:t>
            </a:r>
            <a:endParaRPr lang="nb-NO" sz="1800">
              <a:solidFill>
                <a:srgbClr val="898617"/>
              </a:solidFill>
            </a:endParaRPr>
          </a:p>
        </p:txBody>
      </p:sp>
      <p:sp>
        <p:nvSpPr>
          <p:cNvPr id="53" name="TekstSylinder 52"/>
          <p:cNvSpPr txBox="1">
            <a:spLocks noChangeArrowheads="1"/>
          </p:cNvSpPr>
          <p:nvPr userDrawn="1"/>
        </p:nvSpPr>
        <p:spPr bwMode="auto">
          <a:xfrm>
            <a:off x="2603501" y="3703638"/>
            <a:ext cx="433916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lnSpc>
                <a:spcPct val="70000"/>
              </a:lnSpc>
            </a:pPr>
            <a:r>
              <a:rPr lang="nb-NO" sz="2400" b="1">
                <a:solidFill>
                  <a:srgbClr val="0F7999"/>
                </a:solidFill>
              </a:rPr>
              <a:t>Brilliant Industry</a:t>
            </a:r>
            <a:endParaRPr lang="nb-NO" sz="1800">
              <a:solidFill>
                <a:srgbClr val="0F7999"/>
              </a:solidFill>
            </a:endParaRPr>
          </a:p>
        </p:txBody>
      </p:sp>
      <p:sp>
        <p:nvSpPr>
          <p:cNvPr id="54" name="TekstSylinder 53"/>
          <p:cNvSpPr txBox="1">
            <a:spLocks noChangeArrowheads="1"/>
          </p:cNvSpPr>
          <p:nvPr userDrawn="1"/>
        </p:nvSpPr>
        <p:spPr bwMode="auto">
          <a:xfrm>
            <a:off x="2603501" y="5005388"/>
            <a:ext cx="4339167" cy="367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lnSpc>
                <a:spcPct val="70000"/>
              </a:lnSpc>
            </a:pPr>
            <a:r>
              <a:rPr lang="nb-NO" sz="2400" b="1">
                <a:solidFill>
                  <a:srgbClr val="BFEEF1"/>
                </a:solidFill>
              </a:rPr>
              <a:t>Brilliant Human Resources</a:t>
            </a:r>
            <a:endParaRPr lang="nb-NO" sz="1800">
              <a:solidFill>
                <a:srgbClr val="BFEEF1"/>
              </a:solidFill>
            </a:endParaRPr>
          </a:p>
        </p:txBody>
      </p:sp>
      <p:sp>
        <p:nvSpPr>
          <p:cNvPr id="55" name="TekstSylinder 54"/>
          <p:cNvSpPr txBox="1">
            <a:spLocks noChangeArrowheads="1"/>
          </p:cNvSpPr>
          <p:nvPr userDrawn="1"/>
        </p:nvSpPr>
        <p:spPr bwMode="auto">
          <a:xfrm>
            <a:off x="9057218" y="4479926"/>
            <a:ext cx="1949449" cy="62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lnSpc>
                <a:spcPct val="70000"/>
              </a:lnSpc>
            </a:pPr>
            <a:r>
              <a:rPr lang="nb-NO" sz="2400" b="1">
                <a:solidFill>
                  <a:srgbClr val="BDEBEE"/>
                </a:solidFill>
              </a:rPr>
              <a:t>Circular</a:t>
            </a:r>
          </a:p>
          <a:p>
            <a:pPr>
              <a:lnSpc>
                <a:spcPct val="70000"/>
              </a:lnSpc>
            </a:pPr>
            <a:r>
              <a:rPr lang="nb-NO" sz="2400" b="1">
                <a:solidFill>
                  <a:srgbClr val="BDEBEE"/>
                </a:solidFill>
              </a:rPr>
              <a:t>Economy</a:t>
            </a:r>
            <a:endParaRPr lang="nb-NO" sz="1800">
              <a:solidFill>
                <a:srgbClr val="BDEBEE"/>
              </a:solidFill>
            </a:endParaRPr>
          </a:p>
        </p:txBody>
      </p:sp>
      <p:sp>
        <p:nvSpPr>
          <p:cNvPr id="56" name="TekstSylinder 55"/>
          <p:cNvSpPr txBox="1">
            <a:spLocks noChangeArrowheads="1"/>
          </p:cNvSpPr>
          <p:nvPr userDrawn="1"/>
        </p:nvSpPr>
        <p:spPr bwMode="auto">
          <a:xfrm>
            <a:off x="10818285" y="3384551"/>
            <a:ext cx="1949449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lnSpc>
                <a:spcPct val="70000"/>
              </a:lnSpc>
            </a:pPr>
            <a:r>
              <a:rPr lang="nb-NO" sz="2400" b="1">
                <a:solidFill>
                  <a:srgbClr val="ACD6DA"/>
                </a:solidFill>
              </a:rPr>
              <a:t>Future</a:t>
            </a:r>
          </a:p>
          <a:p>
            <a:pPr>
              <a:lnSpc>
                <a:spcPct val="70000"/>
              </a:lnSpc>
            </a:pPr>
            <a:r>
              <a:rPr lang="nb-NO" sz="2400" b="1">
                <a:solidFill>
                  <a:srgbClr val="ACD6DA"/>
                </a:solidFill>
              </a:rPr>
              <a:t>mate-</a:t>
            </a:r>
          </a:p>
          <a:p>
            <a:pPr>
              <a:lnSpc>
                <a:spcPct val="70000"/>
              </a:lnSpc>
            </a:pPr>
            <a:r>
              <a:rPr lang="nb-NO" sz="2400" b="1">
                <a:solidFill>
                  <a:srgbClr val="ACD6DA"/>
                </a:solidFill>
              </a:rPr>
              <a:t>rials</a:t>
            </a:r>
          </a:p>
        </p:txBody>
      </p:sp>
      <p:sp>
        <p:nvSpPr>
          <p:cNvPr id="57" name="TekstSylinder 56"/>
          <p:cNvSpPr txBox="1">
            <a:spLocks noChangeArrowheads="1"/>
          </p:cNvSpPr>
          <p:nvPr userDrawn="1"/>
        </p:nvSpPr>
        <p:spPr bwMode="auto">
          <a:xfrm>
            <a:off x="27518" y="2449513"/>
            <a:ext cx="1949449" cy="1052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lnSpc>
                <a:spcPct val="70000"/>
              </a:lnSpc>
            </a:pPr>
            <a:r>
              <a:rPr lang="nb-NO" sz="2400" b="1">
                <a:solidFill>
                  <a:srgbClr val="E8F340"/>
                </a:solidFill>
              </a:rPr>
              <a:t>X-factor</a:t>
            </a:r>
          </a:p>
          <a:p>
            <a:pPr>
              <a:lnSpc>
                <a:spcPct val="70000"/>
              </a:lnSpc>
            </a:pPr>
            <a:r>
              <a:rPr lang="nb-NO" sz="1600">
                <a:solidFill>
                  <a:srgbClr val="E8F340"/>
                </a:solidFill>
              </a:rPr>
              <a:t>Globale</a:t>
            </a:r>
          </a:p>
          <a:p>
            <a:pPr>
              <a:lnSpc>
                <a:spcPct val="70000"/>
              </a:lnSpc>
            </a:pPr>
            <a:r>
              <a:rPr lang="nb-NO" sz="1600">
                <a:solidFill>
                  <a:srgbClr val="E8F340"/>
                </a:solidFill>
              </a:rPr>
              <a:t>megatrends</a:t>
            </a:r>
          </a:p>
          <a:p>
            <a:pPr>
              <a:lnSpc>
                <a:spcPct val="70000"/>
              </a:lnSpc>
            </a:pPr>
            <a:r>
              <a:rPr lang="nb-NO" sz="1600">
                <a:solidFill>
                  <a:srgbClr val="E8F340"/>
                </a:solidFill>
              </a:rPr>
              <a:t>omverden-</a:t>
            </a:r>
          </a:p>
          <a:p>
            <a:pPr>
              <a:lnSpc>
                <a:spcPct val="70000"/>
              </a:lnSpc>
            </a:pPr>
            <a:r>
              <a:rPr lang="nb-NO" sz="1600">
                <a:solidFill>
                  <a:srgbClr val="E8F340"/>
                </a:solidFill>
              </a:rPr>
              <a:t>forståelse</a:t>
            </a:r>
          </a:p>
        </p:txBody>
      </p:sp>
      <p:sp>
        <p:nvSpPr>
          <p:cNvPr id="58" name="TekstSylinder 57"/>
          <p:cNvSpPr txBox="1">
            <a:spLocks noChangeArrowheads="1"/>
          </p:cNvSpPr>
          <p:nvPr userDrawn="1"/>
        </p:nvSpPr>
        <p:spPr bwMode="auto">
          <a:xfrm>
            <a:off x="2410884" y="1017589"/>
            <a:ext cx="7922683" cy="3261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lnSpc>
                <a:spcPct val="70000"/>
              </a:lnSpc>
            </a:pPr>
            <a:r>
              <a:rPr lang="nb-NO" sz="9600" b="1">
                <a:solidFill>
                  <a:srgbClr val="F3FF43"/>
                </a:solidFill>
              </a:rPr>
              <a:t>ALT</a:t>
            </a:r>
            <a:r>
              <a:rPr lang="nb-NO" sz="9600" b="1">
                <a:solidFill>
                  <a:srgbClr val="39485A"/>
                </a:solidFill>
              </a:rPr>
              <a:t> </a:t>
            </a:r>
            <a:r>
              <a:rPr lang="nb-NO" sz="9600" b="1">
                <a:solidFill>
                  <a:srgbClr val="898617"/>
                </a:solidFill>
              </a:rPr>
              <a:t>HENGER</a:t>
            </a:r>
          </a:p>
          <a:p>
            <a:pPr>
              <a:lnSpc>
                <a:spcPct val="70000"/>
              </a:lnSpc>
            </a:pPr>
            <a:r>
              <a:rPr lang="nb-NO" sz="9600" b="1">
                <a:solidFill>
                  <a:srgbClr val="0C708F"/>
                </a:solidFill>
              </a:rPr>
              <a:t>SAMMEN</a:t>
            </a:r>
            <a:r>
              <a:rPr lang="nb-NO" sz="9600" b="1">
                <a:solidFill>
                  <a:srgbClr val="39485A"/>
                </a:solidFill>
              </a:rPr>
              <a:t> </a:t>
            </a:r>
          </a:p>
          <a:p>
            <a:pPr>
              <a:lnSpc>
                <a:spcPct val="70000"/>
              </a:lnSpc>
            </a:pPr>
            <a:r>
              <a:rPr lang="nb-NO" sz="9600" b="1">
                <a:solidFill>
                  <a:srgbClr val="39485A"/>
                </a:solidFill>
              </a:rPr>
              <a:t>MED ALT</a:t>
            </a:r>
          </a:p>
        </p:txBody>
      </p:sp>
      <p:pic>
        <p:nvPicPr>
          <p:cNvPr id="59" name="Bilde 4" descr="EYDE_footer_slide_blaa.png"/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15000"/>
            <a:ext cx="12192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8178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000"/>
                            </p:stCondLst>
                            <p:childTnLst>
                              <p:par>
                                <p:cTn id="4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000"/>
                            </p:stCondLst>
                            <p:childTnLst>
                              <p:par>
                                <p:cTn id="5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000"/>
                            </p:stCondLst>
                            <p:childTnLst>
                              <p:par>
                                <p:cTn id="6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500"/>
                            </p:stCondLst>
                            <p:childTnLst>
                              <p:par>
                                <p:cTn id="73" presetID="10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51" grpId="1"/>
      <p:bldP spid="52" grpId="0"/>
      <p:bldP spid="52" grpId="1"/>
      <p:bldP spid="53" grpId="0"/>
      <p:bldP spid="53" grpId="1"/>
      <p:bldP spid="54" grpId="0"/>
      <p:bldP spid="54" grpId="1"/>
      <p:bldP spid="55" grpId="0"/>
      <p:bldP spid="55" grpId="1"/>
      <p:bldP spid="56" grpId="0"/>
      <p:bldP spid="56" grpId="1"/>
      <p:bldP spid="57" grpId="0"/>
      <p:bldP spid="57" grpId="1"/>
      <p:bldP spid="58" grpId="0"/>
      <p:bldP spid="58" grpId="1"/>
    </p:bld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r">
              <a:defRPr/>
            </a:lvl1pPr>
          </a:lstStyle>
          <a:p>
            <a:fld id="{EF7EC56D-277E-470A-9BC4-D370A9487B8A}" type="datetimeFigureOut">
              <a:rPr lang="nb-NO" smtClean="0"/>
              <a:pPr/>
              <a:t>22.11.2018</a:t>
            </a:fld>
            <a:endParaRPr lang="nb-N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00E0156F-50AA-4339-B299-9839F8B47633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0177460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F29FB-0812-4305-994B-B3DF7FC8A3B8}" type="datetimeFigureOut">
              <a:rPr lang="en-US" smtClean="0"/>
              <a:t>11/22/2018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A0F14-887D-4B94-A4A1-F5C96302E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44391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Forsi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769600" cy="1470025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806222" y="3496734"/>
            <a:ext cx="9877777" cy="2065867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Klikk for å redigere undertittelstil i malen</a:t>
            </a:r>
          </a:p>
        </p:txBody>
      </p:sp>
      <p:pic>
        <p:nvPicPr>
          <p:cNvPr id="4" name="Bilde 3" descr="Eyde_pp_slide_s_Side_21.jp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0665" cy="6858000"/>
          </a:xfrm>
          <a:prstGeom prst="rect">
            <a:avLst/>
          </a:prstGeom>
        </p:spPr>
      </p:pic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6" name="Bilde 2" descr="EYDE_logo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90383" y="1143000"/>
            <a:ext cx="5190067" cy="431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Bilde 1" descr="NCE_mainlogo_white.png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98000" y="5959475"/>
            <a:ext cx="2379133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280204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Forside med mon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769600" cy="1470025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806222" y="3496734"/>
            <a:ext cx="9877777" cy="2065867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8947893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Forside med mon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 descr="Eyde_pp_slide_s_Side_23.jp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0665" cy="6858000"/>
          </a:xfrm>
          <a:prstGeom prst="rect">
            <a:avLst/>
          </a:prstGeom>
        </p:spPr>
      </p:pic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6" name="Bilde 5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58436" y="1065874"/>
            <a:ext cx="3806693" cy="4066231"/>
          </a:xfrm>
          <a:prstGeom prst="ellipse">
            <a:avLst/>
          </a:prstGeom>
          <a:effectLst>
            <a:softEdge rad="317500"/>
          </a:effectLst>
        </p:spPr>
      </p:pic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914401" y="1269981"/>
            <a:ext cx="7303911" cy="1830917"/>
          </a:xfrm>
        </p:spPr>
        <p:txBody>
          <a:bodyPr>
            <a:noAutofit/>
          </a:bodyPr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806222" y="3056468"/>
            <a:ext cx="6412089" cy="2506133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Klikk for å redigere undertittelstil i malen</a:t>
            </a:r>
          </a:p>
        </p:txBody>
      </p:sp>
    </p:spTree>
    <p:extLst>
      <p:ext uri="{BB962C8B-B14F-4D97-AF65-F5344CB8AC3E}">
        <p14:creationId xmlns:p14="http://schemas.microsoft.com/office/powerpoint/2010/main" val="402364181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Forside med mon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 descr="Eyde_pp_slide_s_Side_20.jp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0665" cy="6858000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941691" y="838201"/>
            <a:ext cx="9742308" cy="4123267"/>
          </a:xfrm>
        </p:spPr>
        <p:txBody>
          <a:bodyPr anchor="ctr">
            <a:noAutofit/>
          </a:bodyPr>
          <a:lstStyle>
            <a:lvl1pPr>
              <a:defRPr sz="7200">
                <a:solidFill>
                  <a:srgbClr val="F8F8F8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941691" y="5054623"/>
            <a:ext cx="9742309" cy="575734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bg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237836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C7CBA38-7D6F-42C4-849A-EF01CB2B3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F12BE352-EF26-4F54-A23E-F47369DB7F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7EA7D720-76D5-4C6B-95B1-FE0592CAD8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03A5C2A0-57C9-469C-821F-7F4FEBE0BF0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BCA5FE74-4039-4D83-806C-CC03151E095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B7F775BD-7E8C-4F64-909D-CAAD75DAFF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8DA21-FFA9-442F-B1CF-4BDA917DEC1B}" type="datetimeFigureOut">
              <a:rPr lang="en-US" smtClean="0"/>
              <a:t>11/22/2018</a:t>
            </a:fld>
            <a:endParaRPr lang="en-US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8537CF46-CF05-4F49-B539-63F4F6E215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F4034061-F586-4653-89AD-1A6D71EDF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EB3C5-ABF1-4167-9B69-64D49330B6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17718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625600" y="2328333"/>
            <a:ext cx="9956800" cy="32258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9876858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 descr="Eyde_pp_slide_s_Side_29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0665" cy="6858000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12800" y="905933"/>
            <a:ext cx="10769600" cy="1553112"/>
          </a:xfrm>
        </p:spPr>
        <p:txBody>
          <a:bodyPr>
            <a:noAutofit/>
          </a:bodyPr>
          <a:lstStyle>
            <a:lvl1pPr algn="ctr">
              <a:defRPr sz="6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812801" y="2548467"/>
            <a:ext cx="10769599" cy="300566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/>
                </a:solidFill>
              </a:defRPr>
            </a:lvl2pPr>
            <a:lvl3pPr marL="914400" indent="0" algn="ctr">
              <a:buNone/>
              <a:defRPr>
                <a:solidFill>
                  <a:schemeClr val="tx1"/>
                </a:solidFill>
              </a:defRPr>
            </a:lvl3pPr>
            <a:lvl4pPr marL="1371600" indent="0" algn="ctr">
              <a:buNone/>
              <a:defRPr>
                <a:solidFill>
                  <a:schemeClr val="tx1"/>
                </a:solidFill>
              </a:defRPr>
            </a:lvl4pPr>
            <a:lvl5pPr marL="1828800" indent="0" algn="ctr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9476620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Forside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769600" cy="1470025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806222" y="3496734"/>
            <a:ext cx="9877777" cy="2065867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6677736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Forside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 descr="Eyde_pp_slide_s_Side_28.jp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0665" cy="6858000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4651022" y="1456267"/>
            <a:ext cx="7032977" cy="2853266"/>
          </a:xfrm>
        </p:spPr>
        <p:txBody>
          <a:bodyPr>
            <a:normAutofit/>
          </a:bodyPr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4651022" y="4394200"/>
            <a:ext cx="7032977" cy="11684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9617805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sz="6000">
                <a:solidFill>
                  <a:schemeClr val="accent3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704622" y="2328333"/>
            <a:ext cx="9877777" cy="3225800"/>
          </a:xfrm>
        </p:spPr>
        <p:txBody>
          <a:bodyPr/>
          <a:lstStyle>
            <a:lvl1pPr marL="0" indent="0">
              <a:buNone/>
              <a:defRPr>
                <a:solidFill>
                  <a:srgbClr val="7B964C"/>
                </a:solidFill>
              </a:defRPr>
            </a:lvl1pPr>
            <a:lvl2pPr marL="457200" indent="0">
              <a:buNone/>
              <a:defRPr>
                <a:solidFill>
                  <a:srgbClr val="7B964C"/>
                </a:solidFill>
              </a:defRPr>
            </a:lvl2pPr>
            <a:lvl3pPr marL="914400" indent="0">
              <a:buNone/>
              <a:defRPr>
                <a:solidFill>
                  <a:srgbClr val="7B964C"/>
                </a:solidFill>
              </a:defRPr>
            </a:lvl3pPr>
            <a:lvl4pPr marL="1371600" indent="0">
              <a:buNone/>
              <a:defRPr>
                <a:solidFill>
                  <a:srgbClr val="7B964C"/>
                </a:solidFill>
              </a:defRPr>
            </a:lvl4pPr>
            <a:lvl5pPr marL="1828800" indent="0">
              <a:buNone/>
              <a:defRPr>
                <a:solidFill>
                  <a:srgbClr val="7B964C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6109886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626262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738489" y="2328333"/>
            <a:ext cx="9843911" cy="32258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19797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418667" y="2459045"/>
            <a:ext cx="6163733" cy="3095088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400">
                <a:solidFill>
                  <a:schemeClr val="tx1"/>
                </a:solidFill>
              </a:defRPr>
            </a:lvl2pPr>
            <a:lvl3pPr marL="914400" indent="0">
              <a:buNone/>
              <a:defRPr sz="2400">
                <a:solidFill>
                  <a:schemeClr val="tx1"/>
                </a:solidFill>
              </a:defRPr>
            </a:lvl3pPr>
            <a:lvl4pPr marL="1371600" indent="0">
              <a:buNone/>
              <a:defRPr sz="2400">
                <a:solidFill>
                  <a:schemeClr val="tx1"/>
                </a:solidFill>
              </a:defRPr>
            </a:lvl4pPr>
            <a:lvl5pPr marL="1828800" indent="0">
              <a:buNone/>
              <a:defRPr sz="2400">
                <a:solidFill>
                  <a:schemeClr val="tx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innhold 2"/>
          <p:cNvSpPr>
            <a:spLocks noGrp="1"/>
          </p:cNvSpPr>
          <p:nvPr>
            <p:ph idx="12"/>
          </p:nvPr>
        </p:nvSpPr>
        <p:spPr>
          <a:xfrm>
            <a:off x="1715911" y="2459046"/>
            <a:ext cx="3454399" cy="3095087"/>
          </a:xfrm>
        </p:spPr>
        <p:txBody>
          <a:bodyPr anchor="b">
            <a:normAutofit/>
          </a:bodyPr>
          <a:lstStyle>
            <a:lvl1pPr marL="0" indent="0" algn="r">
              <a:buNone/>
              <a:defRPr sz="1600">
                <a:solidFill>
                  <a:srgbClr val="A6A6A6"/>
                </a:solidFill>
              </a:defRPr>
            </a:lvl1pPr>
            <a:lvl2pPr marL="457200" indent="0" algn="r">
              <a:buNone/>
              <a:defRPr sz="1600">
                <a:solidFill>
                  <a:srgbClr val="A6A6A6"/>
                </a:solidFill>
              </a:defRPr>
            </a:lvl2pPr>
            <a:lvl3pPr marL="914400" indent="0" algn="r">
              <a:buNone/>
              <a:defRPr sz="1600">
                <a:solidFill>
                  <a:srgbClr val="A6A6A6"/>
                </a:solidFill>
              </a:defRPr>
            </a:lvl3pPr>
            <a:lvl4pPr marL="1371600" indent="0" algn="r">
              <a:buNone/>
              <a:defRPr sz="1600">
                <a:solidFill>
                  <a:srgbClr val="A6A6A6"/>
                </a:solidFill>
              </a:defRPr>
            </a:lvl4pPr>
            <a:lvl5pPr marL="1828800" indent="0" algn="r">
              <a:buNone/>
              <a:defRPr sz="1600">
                <a:solidFill>
                  <a:srgbClr val="A6A6A6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362379986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 descr="Eyde_pp_slide_s_Side_23.jp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0665" cy="6858000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948267" y="2328333"/>
            <a:ext cx="10634132" cy="2260600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 marL="457200" indent="0">
              <a:buNone/>
              <a:defRPr>
                <a:solidFill>
                  <a:schemeClr val="tx1"/>
                </a:solidFill>
              </a:defRPr>
            </a:lvl2pPr>
            <a:lvl3pPr marL="914400" indent="0">
              <a:buNone/>
              <a:defRPr>
                <a:solidFill>
                  <a:schemeClr val="tx1"/>
                </a:solidFill>
              </a:defRPr>
            </a:lvl3pPr>
            <a:lvl4pPr marL="1371600" indent="0">
              <a:buNone/>
              <a:defRPr>
                <a:solidFill>
                  <a:schemeClr val="tx1"/>
                </a:solidFill>
              </a:defRPr>
            </a:lvl4pPr>
            <a:lvl5pPr marL="1828800" indent="0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innhold 6"/>
          <p:cNvSpPr>
            <a:spLocks noGrp="1"/>
          </p:cNvSpPr>
          <p:nvPr>
            <p:ph sz="quarter" idx="12"/>
          </p:nvPr>
        </p:nvSpPr>
        <p:spPr>
          <a:xfrm>
            <a:off x="1715910" y="4588934"/>
            <a:ext cx="9866489" cy="965730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>
              <a:buNone/>
              <a:defRPr sz="1400">
                <a:solidFill>
                  <a:schemeClr val="bg1">
                    <a:lumMod val="65000"/>
                  </a:schemeClr>
                </a:solidFill>
              </a:defRPr>
            </a:lvl2pPr>
            <a:lvl3pPr marL="914400" indent="0">
              <a:buNone/>
              <a:defRPr sz="1400">
                <a:solidFill>
                  <a:schemeClr val="bg1">
                    <a:lumMod val="6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bg1">
                    <a:lumMod val="6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144793881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 descr="Eyde_pp_slide_s_Side_24.jp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0665" cy="6858000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794933" y="2328333"/>
            <a:ext cx="9787467" cy="3225800"/>
          </a:xfrm>
        </p:spPr>
        <p:txBody>
          <a:bodyPr>
            <a:normAutofit/>
          </a:bodyPr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/>
                </a:solidFill>
              </a:defRPr>
            </a:lvl2pPr>
            <a:lvl3pPr marL="914400" indent="0">
              <a:buNone/>
              <a:defRPr sz="1800">
                <a:solidFill>
                  <a:schemeClr val="tx1"/>
                </a:solidFill>
              </a:defRPr>
            </a:lvl3pPr>
            <a:lvl4pPr marL="1371600" indent="0">
              <a:buNone/>
              <a:defRPr sz="1800">
                <a:solidFill>
                  <a:schemeClr val="tx1"/>
                </a:solidFill>
              </a:defRPr>
            </a:lvl4pPr>
            <a:lvl5pPr marL="1828800" indent="0">
              <a:buNone/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549627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12800" y="1024467"/>
            <a:ext cx="10769600" cy="1434578"/>
          </a:xfrm>
        </p:spPr>
        <p:txBody>
          <a:bodyPr>
            <a:noAutofit/>
          </a:bodyPr>
          <a:lstStyle>
            <a:lvl1pPr>
              <a:defRPr sz="6000">
                <a:solidFill>
                  <a:schemeClr val="tx2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772355" y="2459045"/>
            <a:ext cx="9810044" cy="3095088"/>
          </a:xfrm>
        </p:spPr>
        <p:txBody>
          <a:bodyPr/>
          <a:lstStyle>
            <a:lvl1pPr marL="0" indent="0">
              <a:buNone/>
              <a:defRPr>
                <a:solidFill>
                  <a:schemeClr val="accent6"/>
                </a:solidFill>
              </a:defRPr>
            </a:lvl1pPr>
            <a:lvl2pPr marL="457200" indent="0">
              <a:buNone/>
              <a:defRPr>
                <a:solidFill>
                  <a:schemeClr val="accent6"/>
                </a:solidFill>
              </a:defRPr>
            </a:lvl2pPr>
            <a:lvl3pPr marL="914400" indent="0">
              <a:buNone/>
              <a:defRPr>
                <a:solidFill>
                  <a:schemeClr val="accent6"/>
                </a:solidFill>
              </a:defRPr>
            </a:lvl3pPr>
            <a:lvl4pPr marL="1371600" indent="0"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None/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502076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CB6F345-4B3D-43F0-B76D-D2F9912774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0DCA230A-A14C-43C3-8D3C-04FC62A50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8DA21-FFA9-442F-B1CF-4BDA917DEC1B}" type="datetimeFigureOut">
              <a:rPr lang="en-US" smtClean="0"/>
              <a:t>11/22/2018</a:t>
            </a:fld>
            <a:endParaRPr lang="en-US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5072BF41-31F0-42BD-A108-F589581CB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42A65F16-125F-449C-9D21-E448405F35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EB3C5-ABF1-4167-9B69-64D49330B6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52065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sz="6000">
                <a:solidFill>
                  <a:schemeClr val="accent3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749777" y="2459045"/>
            <a:ext cx="9832623" cy="3095088"/>
          </a:xfrm>
        </p:spPr>
        <p:txBody>
          <a:bodyPr/>
          <a:lstStyle>
            <a:lvl1pPr marL="0" indent="0">
              <a:buNone/>
              <a:defRPr>
                <a:solidFill>
                  <a:schemeClr val="accent3"/>
                </a:solidFill>
              </a:defRPr>
            </a:lvl1pPr>
            <a:lvl2pPr marL="457200" indent="0">
              <a:buNone/>
              <a:defRPr>
                <a:solidFill>
                  <a:schemeClr val="accent3"/>
                </a:solidFill>
              </a:defRPr>
            </a:lvl2pPr>
            <a:lvl3pPr marL="914400" indent="0">
              <a:buNone/>
              <a:defRPr>
                <a:solidFill>
                  <a:schemeClr val="accent3"/>
                </a:solidFill>
              </a:defRPr>
            </a:lvl3pPr>
            <a:lvl4pPr marL="1371600" indent="0">
              <a:buNone/>
              <a:defRPr>
                <a:solidFill>
                  <a:schemeClr val="accent3"/>
                </a:solidFill>
              </a:defRPr>
            </a:lvl4pPr>
            <a:lvl5pPr marL="1828800" indent="0">
              <a:buNone/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9193466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ndeling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69244" y="4406901"/>
            <a:ext cx="10758312" cy="12065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69244" y="1185334"/>
            <a:ext cx="10758312" cy="322156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0175045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12800" y="2459045"/>
            <a:ext cx="5271909" cy="563554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A6A6A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812799" y="3022599"/>
            <a:ext cx="5271911" cy="2556934"/>
          </a:xfrm>
        </p:spPr>
        <p:txBody>
          <a:bodyPr/>
          <a:lstStyle>
            <a:lvl1pPr marL="0" indent="0">
              <a:buNone/>
              <a:defRPr sz="2400">
                <a:solidFill>
                  <a:srgbClr val="A6A6A6"/>
                </a:solidFill>
              </a:defRPr>
            </a:lvl1pPr>
            <a:lvl2pPr marL="457200" indent="0">
              <a:buNone/>
              <a:defRPr sz="2000">
                <a:solidFill>
                  <a:srgbClr val="A6A6A6"/>
                </a:solidFill>
              </a:defRPr>
            </a:lvl2pPr>
            <a:lvl3pPr marL="914400" indent="0">
              <a:buNone/>
              <a:defRPr sz="1800">
                <a:solidFill>
                  <a:srgbClr val="A6A6A6"/>
                </a:solidFill>
              </a:defRPr>
            </a:lvl3pPr>
            <a:lvl4pPr marL="1371600" indent="0">
              <a:buNone/>
              <a:defRPr sz="1600">
                <a:solidFill>
                  <a:srgbClr val="A6A6A6"/>
                </a:solidFill>
              </a:defRPr>
            </a:lvl4pPr>
            <a:lvl5pPr marL="1828800" indent="0">
              <a:buNone/>
              <a:defRPr sz="1600">
                <a:solidFill>
                  <a:srgbClr val="A6A6A6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6423377" y="2459045"/>
            <a:ext cx="5271912" cy="583134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6423377" y="3042180"/>
            <a:ext cx="5271912" cy="2537353"/>
          </a:xfrm>
        </p:spPr>
        <p:txBody>
          <a:bodyPr/>
          <a:lstStyle>
            <a:lvl1pPr marL="0" indent="0">
              <a:buNone/>
              <a:defRPr sz="2400">
                <a:solidFill>
                  <a:srgbClr val="A6A6A6"/>
                </a:solidFill>
              </a:defRPr>
            </a:lvl1pPr>
            <a:lvl2pPr marL="457200" indent="0">
              <a:buNone/>
              <a:defRPr sz="2000">
                <a:solidFill>
                  <a:srgbClr val="A6A6A6"/>
                </a:solidFill>
              </a:defRPr>
            </a:lvl2pPr>
            <a:lvl3pPr marL="914400" indent="0">
              <a:buNone/>
              <a:defRPr sz="1800">
                <a:solidFill>
                  <a:srgbClr val="A6A6A6"/>
                </a:solidFill>
              </a:defRPr>
            </a:lvl3pPr>
            <a:lvl4pPr marL="1371600" indent="0">
              <a:buNone/>
              <a:defRPr sz="1600">
                <a:solidFill>
                  <a:srgbClr val="A6A6A6"/>
                </a:solidFill>
              </a:defRPr>
            </a:lvl4pPr>
            <a:lvl5pPr marL="1828800" indent="0">
              <a:buNone/>
              <a:defRPr sz="1600">
                <a:solidFill>
                  <a:srgbClr val="A6A6A6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5391898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8" name="Plassholder for bilde 6"/>
          <p:cNvSpPr>
            <a:spLocks noGrp="1"/>
          </p:cNvSpPr>
          <p:nvPr>
            <p:ph type="pic" sz="quarter" idx="13"/>
          </p:nvPr>
        </p:nvSpPr>
        <p:spPr>
          <a:xfrm>
            <a:off x="4620922" y="3056468"/>
            <a:ext cx="3360325" cy="250613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nb-NO"/>
          </a:p>
        </p:txBody>
      </p:sp>
      <p:sp>
        <p:nvSpPr>
          <p:cNvPr id="10" name="Plassholder for bilde 6"/>
          <p:cNvSpPr>
            <a:spLocks noGrp="1"/>
          </p:cNvSpPr>
          <p:nvPr>
            <p:ph type="pic" sz="quarter" idx="14"/>
          </p:nvPr>
        </p:nvSpPr>
        <p:spPr>
          <a:xfrm>
            <a:off x="8346255" y="3056468"/>
            <a:ext cx="3360325" cy="250613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nb-NO"/>
          </a:p>
        </p:txBody>
      </p:sp>
      <p:sp>
        <p:nvSpPr>
          <p:cNvPr id="11" name="Plassholder for bilde 6"/>
          <p:cNvSpPr>
            <a:spLocks noGrp="1"/>
          </p:cNvSpPr>
          <p:nvPr>
            <p:ph type="pic" sz="quarter" idx="15"/>
          </p:nvPr>
        </p:nvSpPr>
        <p:spPr>
          <a:xfrm>
            <a:off x="812800" y="3056468"/>
            <a:ext cx="3360325" cy="250613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nb-NO"/>
          </a:p>
        </p:txBody>
      </p:sp>
      <p:sp>
        <p:nvSpPr>
          <p:cNvPr id="12" name="Plassholder for bilde 6"/>
          <p:cNvSpPr>
            <a:spLocks noGrp="1"/>
          </p:cNvSpPr>
          <p:nvPr>
            <p:ph type="pic" sz="quarter" idx="16"/>
          </p:nvPr>
        </p:nvSpPr>
        <p:spPr>
          <a:xfrm>
            <a:off x="812800" y="397935"/>
            <a:ext cx="3360325" cy="250613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nb-NO"/>
          </a:p>
        </p:txBody>
      </p:sp>
      <p:sp>
        <p:nvSpPr>
          <p:cNvPr id="13" name="Plassholder for bilde 6"/>
          <p:cNvSpPr>
            <a:spLocks noGrp="1"/>
          </p:cNvSpPr>
          <p:nvPr>
            <p:ph type="pic" sz="quarter" idx="17"/>
          </p:nvPr>
        </p:nvSpPr>
        <p:spPr>
          <a:xfrm>
            <a:off x="4620922" y="397935"/>
            <a:ext cx="3360325" cy="250613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nb-NO"/>
          </a:p>
        </p:txBody>
      </p:sp>
      <p:sp>
        <p:nvSpPr>
          <p:cNvPr id="14" name="Plassholder for bilde 6"/>
          <p:cNvSpPr>
            <a:spLocks noGrp="1"/>
          </p:cNvSpPr>
          <p:nvPr>
            <p:ph type="pic" sz="quarter" idx="18"/>
          </p:nvPr>
        </p:nvSpPr>
        <p:spPr>
          <a:xfrm>
            <a:off x="8346255" y="397935"/>
            <a:ext cx="3360325" cy="250613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7398571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8" name="Plassholder for innhold 7"/>
          <p:cNvSpPr>
            <a:spLocks noGrp="1"/>
          </p:cNvSpPr>
          <p:nvPr>
            <p:ph sz="quarter" idx="12"/>
          </p:nvPr>
        </p:nvSpPr>
        <p:spPr>
          <a:xfrm>
            <a:off x="857957" y="660400"/>
            <a:ext cx="10825340" cy="4902200"/>
          </a:xfrm>
        </p:spPr>
        <p:txBody>
          <a:bodyPr/>
          <a:lstStyle>
            <a:lvl1pPr>
              <a:defRPr sz="6000" b="1"/>
            </a:lvl1pPr>
            <a:lvl3pPr marL="1257300" indent="-342900">
              <a:buFont typeface="Arial"/>
              <a:buChar char="•"/>
              <a:defRPr>
                <a:solidFill>
                  <a:srgbClr val="A6A6A6"/>
                </a:solidFill>
              </a:defRPr>
            </a:lvl3pPr>
            <a:lvl4pPr>
              <a:defRPr>
                <a:solidFill>
                  <a:schemeClr val="accent5"/>
                </a:solidFill>
              </a:defRPr>
            </a:lvl4pPr>
            <a:lvl5pPr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416290345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01511" y="1489074"/>
            <a:ext cx="3819173" cy="678392"/>
          </a:xfrm>
        </p:spPr>
        <p:txBody>
          <a:bodyPr anchor="b">
            <a:normAutofit/>
          </a:bodyPr>
          <a:lstStyle>
            <a:lvl1pPr algn="l">
              <a:defRPr sz="2400" b="1">
                <a:solidFill>
                  <a:schemeClr val="tx2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766733" y="1489075"/>
            <a:ext cx="6815667" cy="4081993"/>
          </a:xfrm>
        </p:spPr>
        <p:txBody>
          <a:bodyPr/>
          <a:lstStyle>
            <a:lvl1pPr>
              <a:defRPr sz="32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  <a:lvl2pPr>
              <a:defRPr sz="2800">
                <a:solidFill>
                  <a:schemeClr val="tx1">
                    <a:lumMod val="60000"/>
                    <a:lumOff val="40000"/>
                  </a:schemeClr>
                </a:solidFill>
              </a:defRPr>
            </a:lvl2pPr>
            <a:lvl3pPr>
              <a:defRPr sz="2400">
                <a:solidFill>
                  <a:schemeClr val="tx1">
                    <a:lumMod val="60000"/>
                    <a:lumOff val="40000"/>
                  </a:schemeClr>
                </a:solidFill>
              </a:defRPr>
            </a:lvl3pPr>
            <a:lvl4pPr>
              <a:defRPr sz="2000">
                <a:solidFill>
                  <a:schemeClr val="tx1">
                    <a:lumMod val="60000"/>
                    <a:lumOff val="40000"/>
                  </a:schemeClr>
                </a:solidFill>
              </a:defRPr>
            </a:lvl4pPr>
            <a:lvl5pPr>
              <a:defRPr sz="2000">
                <a:solidFill>
                  <a:schemeClr val="tx1">
                    <a:lumMod val="60000"/>
                    <a:lumOff val="40000"/>
                  </a:schemeClr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01511" y="2159001"/>
            <a:ext cx="3819173" cy="3412067"/>
          </a:xfrm>
        </p:spPr>
        <p:txBody>
          <a:bodyPr/>
          <a:lstStyle>
            <a:lvl1pPr marL="0" indent="0">
              <a:buNone/>
              <a:defRPr sz="14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1018176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2449690" y="4800600"/>
            <a:ext cx="7255228" cy="566738"/>
          </a:xfrm>
        </p:spPr>
        <p:txBody>
          <a:bodyPr anchor="b"/>
          <a:lstStyle>
            <a:lvl1pPr algn="ctr">
              <a:defRPr sz="2000"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891823" y="612775"/>
            <a:ext cx="10679288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2449690" y="5367338"/>
            <a:ext cx="7255228" cy="296862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1115150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tekst, 2 kolo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8" name="Plassholder for innhold 7"/>
          <p:cNvSpPr>
            <a:spLocks noGrp="1"/>
          </p:cNvSpPr>
          <p:nvPr>
            <p:ph sz="quarter" idx="12"/>
          </p:nvPr>
        </p:nvSpPr>
        <p:spPr>
          <a:xfrm>
            <a:off x="880535" y="1016001"/>
            <a:ext cx="5113867" cy="4555067"/>
          </a:xfrm>
        </p:spPr>
        <p:txBody>
          <a:bodyPr/>
          <a:lstStyle>
            <a:lvl1pPr marL="0" indent="0">
              <a:buNone/>
              <a:defRPr b="1"/>
            </a:lvl1pPr>
            <a:lvl5pPr>
              <a:defRPr>
                <a:solidFill>
                  <a:srgbClr val="7F7F7F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9" name="Plassholder for innhold 7"/>
          <p:cNvSpPr>
            <a:spLocks noGrp="1"/>
          </p:cNvSpPr>
          <p:nvPr>
            <p:ph sz="quarter" idx="13"/>
          </p:nvPr>
        </p:nvSpPr>
        <p:spPr>
          <a:xfrm>
            <a:off x="6217944" y="1016001"/>
            <a:ext cx="5475817" cy="4555067"/>
          </a:xfrm>
        </p:spPr>
        <p:txBody>
          <a:bodyPr/>
          <a:lstStyle>
            <a:lvl1pPr marL="0" indent="0">
              <a:buNone/>
              <a:defRPr b="1"/>
            </a:lvl1pPr>
            <a:lvl5pPr>
              <a:defRPr>
                <a:solidFill>
                  <a:srgbClr val="7F7F7F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234913086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mye tekst, 2 kolo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8" name="Plassholder for innhold 7"/>
          <p:cNvSpPr>
            <a:spLocks noGrp="1"/>
          </p:cNvSpPr>
          <p:nvPr>
            <p:ph sz="quarter" idx="12"/>
          </p:nvPr>
        </p:nvSpPr>
        <p:spPr>
          <a:xfrm>
            <a:off x="880535" y="1540933"/>
            <a:ext cx="5113867" cy="4030134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9" name="Plassholder for innhold 7"/>
          <p:cNvSpPr>
            <a:spLocks noGrp="1"/>
          </p:cNvSpPr>
          <p:nvPr>
            <p:ph sz="quarter" idx="13"/>
          </p:nvPr>
        </p:nvSpPr>
        <p:spPr>
          <a:xfrm>
            <a:off x="6217944" y="1540933"/>
            <a:ext cx="5475817" cy="4030134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Tittel 1"/>
          <p:cNvSpPr>
            <a:spLocks noGrp="1"/>
          </p:cNvSpPr>
          <p:nvPr>
            <p:ph type="title"/>
          </p:nvPr>
        </p:nvSpPr>
        <p:spPr>
          <a:xfrm>
            <a:off x="880535" y="397933"/>
            <a:ext cx="10769600" cy="1143000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353943996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812799" y="2624668"/>
            <a:ext cx="5271911" cy="2929467"/>
          </a:xfrm>
        </p:spPr>
        <p:txBody>
          <a:bodyPr/>
          <a:lstStyle>
            <a:lvl1pPr>
              <a:defRPr sz="2800">
                <a:solidFill>
                  <a:srgbClr val="626262"/>
                </a:solidFill>
              </a:defRPr>
            </a:lvl1pPr>
            <a:lvl2pPr>
              <a:defRPr sz="2400">
                <a:solidFill>
                  <a:srgbClr val="626262"/>
                </a:solidFill>
              </a:defRPr>
            </a:lvl2pPr>
            <a:lvl3pPr>
              <a:defRPr sz="2000">
                <a:solidFill>
                  <a:srgbClr val="626262"/>
                </a:solidFill>
              </a:defRPr>
            </a:lvl3pPr>
            <a:lvl4pPr>
              <a:defRPr sz="1800">
                <a:solidFill>
                  <a:srgbClr val="626262"/>
                </a:solidFill>
              </a:defRPr>
            </a:lvl4pPr>
            <a:lvl5pPr>
              <a:defRPr sz="1800">
                <a:solidFill>
                  <a:srgbClr val="626262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400800" y="2624668"/>
            <a:ext cx="5271909" cy="2929466"/>
          </a:xfrm>
        </p:spPr>
        <p:txBody>
          <a:bodyPr/>
          <a:lstStyle>
            <a:lvl1pPr>
              <a:defRPr sz="2800">
                <a:solidFill>
                  <a:srgbClr val="626262"/>
                </a:solidFill>
              </a:defRPr>
            </a:lvl1pPr>
            <a:lvl2pPr>
              <a:defRPr sz="2400">
                <a:solidFill>
                  <a:srgbClr val="626262"/>
                </a:solidFill>
              </a:defRPr>
            </a:lvl2pPr>
            <a:lvl3pPr>
              <a:defRPr sz="2000">
                <a:solidFill>
                  <a:srgbClr val="626262"/>
                </a:solidFill>
              </a:defRPr>
            </a:lvl3pPr>
            <a:lvl4pPr>
              <a:defRPr sz="1800">
                <a:solidFill>
                  <a:srgbClr val="626262"/>
                </a:solidFill>
              </a:defRPr>
            </a:lvl4pPr>
            <a:lvl5pPr>
              <a:defRPr sz="1800">
                <a:solidFill>
                  <a:srgbClr val="626262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602096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05942498-E76B-410D-A2DF-0753F05D41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8DA21-FFA9-442F-B1CF-4BDA917DEC1B}" type="datetimeFigureOut">
              <a:rPr lang="en-US" smtClean="0"/>
              <a:t>11/22/2018</a:t>
            </a:fld>
            <a:endParaRPr lang="en-US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A30B165D-069E-417B-918F-7AE0A6F712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716573BA-D9BB-44BF-8DD8-879902B3E8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EB3C5-ABF1-4167-9B69-64D49330B6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01262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 descr="Eyde_pp_slide_s_Side_18.jp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-16935"/>
            <a:ext cx="12271023" cy="6925733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684889" y="660401"/>
            <a:ext cx="6897509" cy="3081867"/>
          </a:xfrm>
        </p:spPr>
        <p:txBody>
          <a:bodyPr>
            <a:noAutofit/>
          </a:bodyPr>
          <a:lstStyle>
            <a:lvl1pPr>
              <a:defRPr sz="6000">
                <a:solidFill>
                  <a:schemeClr val="bg2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684888" y="3962401"/>
            <a:ext cx="6897511" cy="12276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8F8F8"/>
                </a:solidFill>
              </a:defRPr>
            </a:lvl1pPr>
            <a:lvl2pPr marL="457200" indent="0">
              <a:buNone/>
              <a:defRPr sz="1800">
                <a:solidFill>
                  <a:srgbClr val="F8F8F8"/>
                </a:solidFill>
              </a:defRPr>
            </a:lvl2pPr>
            <a:lvl3pPr marL="914400" indent="0">
              <a:buNone/>
              <a:defRPr sz="1800">
                <a:solidFill>
                  <a:srgbClr val="F8F8F8"/>
                </a:solidFill>
              </a:defRPr>
            </a:lvl3pPr>
            <a:lvl4pPr marL="1371600" indent="0">
              <a:buNone/>
              <a:defRPr sz="1800">
                <a:solidFill>
                  <a:srgbClr val="F8F8F8"/>
                </a:solidFill>
              </a:defRPr>
            </a:lvl4pPr>
            <a:lvl5pPr marL="1828800" indent="0">
              <a:buNone/>
              <a:defRPr sz="1800">
                <a:solidFill>
                  <a:srgbClr val="F8F8F8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3424024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 descr="Eyde_pp_slide_s_Side_25.jp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0665" cy="6858000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12800" y="1007533"/>
            <a:ext cx="10769600" cy="3361267"/>
          </a:xfrm>
        </p:spPr>
        <p:txBody>
          <a:bodyPr>
            <a:normAutofit/>
          </a:bodyPr>
          <a:lstStyle>
            <a:lvl1pPr>
              <a:defRPr sz="8000">
                <a:solidFill>
                  <a:schemeClr val="bg2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812801" y="4428067"/>
            <a:ext cx="10769599" cy="1126066"/>
          </a:xfrm>
        </p:spPr>
        <p:txBody>
          <a:bodyPr>
            <a:noAutofit/>
          </a:bodyPr>
          <a:lstStyle>
            <a:lvl1pPr marL="0" indent="0" algn="r">
              <a:buNone/>
              <a:defRPr sz="1600">
                <a:solidFill>
                  <a:schemeClr val="bg1"/>
                </a:solidFill>
              </a:defRPr>
            </a:lvl1pPr>
            <a:lvl2pPr marL="457200" indent="0" algn="r">
              <a:buNone/>
              <a:defRPr sz="1600">
                <a:solidFill>
                  <a:schemeClr val="bg1"/>
                </a:solidFill>
              </a:defRPr>
            </a:lvl2pPr>
            <a:lvl3pPr marL="914400" indent="0" algn="r">
              <a:buNone/>
              <a:defRPr sz="1600">
                <a:solidFill>
                  <a:schemeClr val="bg1"/>
                </a:solidFill>
              </a:defRPr>
            </a:lvl3pPr>
            <a:lvl4pPr marL="1371600" indent="0" algn="r">
              <a:buNone/>
              <a:defRPr sz="1600">
                <a:solidFill>
                  <a:schemeClr val="bg1"/>
                </a:solidFill>
              </a:defRPr>
            </a:lvl4pPr>
            <a:lvl5pPr marL="1828800" indent="0" algn="r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1016201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 descr="Eyde_pp_slide_s_Side_17.jp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-25402"/>
            <a:ext cx="12296017" cy="6917267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sz="6600">
                <a:solidFill>
                  <a:srgbClr val="F8F8F8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693333" y="2459045"/>
            <a:ext cx="9889067" cy="3095088"/>
          </a:xfrm>
        </p:spPr>
        <p:txBody>
          <a:bodyPr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  <a:lvl2pPr marL="457200" indent="0">
              <a:buNone/>
              <a:defRPr>
                <a:solidFill>
                  <a:schemeClr val="bg2"/>
                </a:solidFill>
              </a:defRPr>
            </a:lvl2pPr>
            <a:lvl3pPr marL="914400" indent="0">
              <a:buNone/>
              <a:defRPr>
                <a:solidFill>
                  <a:schemeClr val="bg2"/>
                </a:solidFill>
              </a:defRPr>
            </a:lvl3pPr>
            <a:lvl4pPr marL="1371600" indent="0">
              <a:buNone/>
              <a:defRPr>
                <a:solidFill>
                  <a:schemeClr val="bg2"/>
                </a:solidFill>
              </a:defRPr>
            </a:lvl4pPr>
            <a:lvl5pPr marL="1828800" indent="0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6818432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 descr="EYDE_slide_photo_blue_E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-1100667"/>
            <a:ext cx="12316177" cy="6858000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38133" y="389467"/>
            <a:ext cx="7044267" cy="2069578"/>
          </a:xfrm>
        </p:spPr>
        <p:txBody>
          <a:bodyPr>
            <a:normAutofit/>
          </a:bodyPr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538133" y="2328333"/>
            <a:ext cx="7044267" cy="3225800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 marL="457200" indent="0">
              <a:buNone/>
              <a:defRPr>
                <a:solidFill>
                  <a:schemeClr val="tx1"/>
                </a:solidFill>
              </a:defRPr>
            </a:lvl2pPr>
            <a:lvl3pPr marL="914400" indent="0">
              <a:buNone/>
              <a:defRPr>
                <a:solidFill>
                  <a:schemeClr val="tx1"/>
                </a:solidFill>
              </a:defRPr>
            </a:lvl3pPr>
            <a:lvl4pPr marL="1371600" indent="0">
              <a:buNone/>
              <a:defRPr>
                <a:solidFill>
                  <a:schemeClr val="tx1"/>
                </a:solidFill>
              </a:defRPr>
            </a:lvl4pPr>
            <a:lvl5pPr marL="1828800" indent="0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8193824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 descr="EYDE_slide_bilde1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-1100667"/>
            <a:ext cx="12282311" cy="6858000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12800" y="330201"/>
            <a:ext cx="10769600" cy="2128845"/>
          </a:xfrm>
        </p:spPr>
        <p:txBody>
          <a:bodyPr>
            <a:normAutofit/>
          </a:bodyPr>
          <a:lstStyle>
            <a:lvl1pPr>
              <a:defRPr sz="6000">
                <a:solidFill>
                  <a:srgbClr val="626262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704622" y="2328333"/>
            <a:ext cx="9877777" cy="3225800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 marL="457200" indent="0">
              <a:buNone/>
              <a:defRPr>
                <a:solidFill>
                  <a:schemeClr val="tx1"/>
                </a:solidFill>
              </a:defRPr>
            </a:lvl2pPr>
            <a:lvl3pPr marL="914400" indent="0">
              <a:buNone/>
              <a:defRPr>
                <a:solidFill>
                  <a:schemeClr val="tx1"/>
                </a:solidFill>
              </a:defRPr>
            </a:lvl3pPr>
            <a:lvl4pPr marL="1371600" indent="0">
              <a:buNone/>
              <a:defRPr>
                <a:solidFill>
                  <a:schemeClr val="tx1"/>
                </a:solidFill>
              </a:defRPr>
            </a:lvl4pPr>
            <a:lvl5pPr marL="1828800" indent="0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5677250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 descr="Eyde_pp_slide_s_Side_16.jp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5" y="-44455"/>
            <a:ext cx="12269688" cy="6902455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820355" y="753533"/>
            <a:ext cx="6762044" cy="1705512"/>
          </a:xfrm>
        </p:spPr>
        <p:txBody>
          <a:bodyPr/>
          <a:lstStyle>
            <a:lvl1pPr>
              <a:defRPr>
                <a:solidFill>
                  <a:srgbClr val="F8F8F8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820356" y="2459045"/>
            <a:ext cx="6762043" cy="3095088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4643255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4_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 descr="Eyde_pp_slide_s_Side_32.jp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6" y="0"/>
            <a:ext cx="12190665" cy="6858000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812799" y="2624668"/>
            <a:ext cx="5271911" cy="2929467"/>
          </a:xfrm>
        </p:spPr>
        <p:txBody>
          <a:bodyPr/>
          <a:lstStyle>
            <a:lvl1pPr>
              <a:defRPr sz="2800">
                <a:solidFill>
                  <a:srgbClr val="626262"/>
                </a:solidFill>
              </a:defRPr>
            </a:lvl1pPr>
            <a:lvl2pPr>
              <a:defRPr sz="2400">
                <a:solidFill>
                  <a:srgbClr val="626262"/>
                </a:solidFill>
              </a:defRPr>
            </a:lvl2pPr>
            <a:lvl3pPr>
              <a:defRPr sz="2000">
                <a:solidFill>
                  <a:srgbClr val="626262"/>
                </a:solidFill>
              </a:defRPr>
            </a:lvl3pPr>
            <a:lvl4pPr>
              <a:defRPr sz="1800">
                <a:solidFill>
                  <a:srgbClr val="626262"/>
                </a:solidFill>
              </a:defRPr>
            </a:lvl4pPr>
            <a:lvl5pPr>
              <a:defRPr sz="1800">
                <a:solidFill>
                  <a:srgbClr val="626262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400800" y="2624668"/>
            <a:ext cx="5271909" cy="2929466"/>
          </a:xfrm>
        </p:spPr>
        <p:txBody>
          <a:bodyPr/>
          <a:lstStyle>
            <a:lvl1pPr>
              <a:defRPr sz="2800">
                <a:solidFill>
                  <a:srgbClr val="626262"/>
                </a:solidFill>
              </a:defRPr>
            </a:lvl1pPr>
            <a:lvl2pPr>
              <a:defRPr sz="2400">
                <a:solidFill>
                  <a:srgbClr val="626262"/>
                </a:solidFill>
              </a:defRPr>
            </a:lvl2pPr>
            <a:lvl3pPr>
              <a:defRPr sz="2000">
                <a:solidFill>
                  <a:srgbClr val="626262"/>
                </a:solidFill>
              </a:defRPr>
            </a:lvl3pPr>
            <a:lvl4pPr>
              <a:defRPr sz="1800">
                <a:solidFill>
                  <a:srgbClr val="626262"/>
                </a:solidFill>
              </a:defRPr>
            </a:lvl4pPr>
            <a:lvl5pPr>
              <a:defRPr sz="1800">
                <a:solidFill>
                  <a:srgbClr val="626262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5605687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_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 descr="Eyde_pp_slide_s_Side_30.jp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0665" cy="6858000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812799" y="2624668"/>
            <a:ext cx="5271911" cy="2929467"/>
          </a:xfrm>
        </p:spPr>
        <p:txBody>
          <a:bodyPr/>
          <a:lstStyle>
            <a:lvl1pPr>
              <a:defRPr sz="2800">
                <a:solidFill>
                  <a:srgbClr val="626262"/>
                </a:solidFill>
              </a:defRPr>
            </a:lvl1pPr>
            <a:lvl2pPr>
              <a:defRPr sz="2400">
                <a:solidFill>
                  <a:srgbClr val="626262"/>
                </a:solidFill>
              </a:defRPr>
            </a:lvl2pPr>
            <a:lvl3pPr>
              <a:defRPr sz="2000">
                <a:solidFill>
                  <a:srgbClr val="626262"/>
                </a:solidFill>
              </a:defRPr>
            </a:lvl3pPr>
            <a:lvl4pPr>
              <a:defRPr sz="1800">
                <a:solidFill>
                  <a:srgbClr val="626262"/>
                </a:solidFill>
              </a:defRPr>
            </a:lvl4pPr>
            <a:lvl5pPr>
              <a:defRPr sz="1800">
                <a:solidFill>
                  <a:srgbClr val="626262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400800" y="2624668"/>
            <a:ext cx="5271909" cy="2929466"/>
          </a:xfrm>
        </p:spPr>
        <p:txBody>
          <a:bodyPr/>
          <a:lstStyle>
            <a:lvl1pPr>
              <a:defRPr sz="2800">
                <a:solidFill>
                  <a:srgbClr val="626262"/>
                </a:solidFill>
              </a:defRPr>
            </a:lvl1pPr>
            <a:lvl2pPr>
              <a:defRPr sz="2400">
                <a:solidFill>
                  <a:srgbClr val="626262"/>
                </a:solidFill>
              </a:defRPr>
            </a:lvl2pPr>
            <a:lvl3pPr>
              <a:defRPr sz="2000">
                <a:solidFill>
                  <a:srgbClr val="626262"/>
                </a:solidFill>
              </a:defRPr>
            </a:lvl3pPr>
            <a:lvl4pPr>
              <a:defRPr sz="1800">
                <a:solidFill>
                  <a:srgbClr val="626262"/>
                </a:solidFill>
              </a:defRPr>
            </a:lvl4pPr>
            <a:lvl5pPr>
              <a:defRPr sz="1800">
                <a:solidFill>
                  <a:srgbClr val="626262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0132755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3_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 descr="Eyde_pp_slide_s_Side_31.jp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0665" cy="6858000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812799" y="2624668"/>
            <a:ext cx="5271911" cy="2929467"/>
          </a:xfrm>
        </p:spPr>
        <p:txBody>
          <a:bodyPr/>
          <a:lstStyle>
            <a:lvl1pPr>
              <a:defRPr sz="2800">
                <a:solidFill>
                  <a:srgbClr val="626262"/>
                </a:solidFill>
              </a:defRPr>
            </a:lvl1pPr>
            <a:lvl2pPr>
              <a:defRPr sz="2400">
                <a:solidFill>
                  <a:srgbClr val="626262"/>
                </a:solidFill>
              </a:defRPr>
            </a:lvl2pPr>
            <a:lvl3pPr>
              <a:defRPr sz="2000">
                <a:solidFill>
                  <a:srgbClr val="626262"/>
                </a:solidFill>
              </a:defRPr>
            </a:lvl3pPr>
            <a:lvl4pPr>
              <a:defRPr sz="1800">
                <a:solidFill>
                  <a:srgbClr val="626262"/>
                </a:solidFill>
              </a:defRPr>
            </a:lvl4pPr>
            <a:lvl5pPr>
              <a:defRPr sz="1800">
                <a:solidFill>
                  <a:srgbClr val="626262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400800" y="2624668"/>
            <a:ext cx="5271909" cy="2929466"/>
          </a:xfrm>
        </p:spPr>
        <p:txBody>
          <a:bodyPr/>
          <a:lstStyle>
            <a:lvl1pPr>
              <a:defRPr sz="2800">
                <a:solidFill>
                  <a:srgbClr val="626262"/>
                </a:solidFill>
              </a:defRPr>
            </a:lvl1pPr>
            <a:lvl2pPr>
              <a:defRPr sz="2400">
                <a:solidFill>
                  <a:srgbClr val="626262"/>
                </a:solidFill>
              </a:defRPr>
            </a:lvl2pPr>
            <a:lvl3pPr>
              <a:defRPr sz="2000">
                <a:solidFill>
                  <a:srgbClr val="626262"/>
                </a:solidFill>
              </a:defRPr>
            </a:lvl3pPr>
            <a:lvl4pPr>
              <a:defRPr sz="1800">
                <a:solidFill>
                  <a:srgbClr val="626262"/>
                </a:solidFill>
              </a:defRPr>
            </a:lvl4pPr>
            <a:lvl5pPr>
              <a:defRPr sz="1800">
                <a:solidFill>
                  <a:srgbClr val="626262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1861424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1" descr="Eyde_pp_slide_s_Side_26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17" y="0"/>
            <a:ext cx="1218988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812799" y="2624668"/>
            <a:ext cx="5271911" cy="2929467"/>
          </a:xfrm>
        </p:spPr>
        <p:txBody>
          <a:bodyPr/>
          <a:lstStyle>
            <a:lvl1pPr>
              <a:defRPr sz="2800">
                <a:solidFill>
                  <a:srgbClr val="626262"/>
                </a:solidFill>
              </a:defRPr>
            </a:lvl1pPr>
            <a:lvl2pPr>
              <a:defRPr sz="2400">
                <a:solidFill>
                  <a:srgbClr val="626262"/>
                </a:solidFill>
              </a:defRPr>
            </a:lvl2pPr>
            <a:lvl3pPr>
              <a:defRPr sz="2000">
                <a:solidFill>
                  <a:srgbClr val="626262"/>
                </a:solidFill>
              </a:defRPr>
            </a:lvl3pPr>
            <a:lvl4pPr>
              <a:defRPr sz="1800">
                <a:solidFill>
                  <a:srgbClr val="626262"/>
                </a:solidFill>
              </a:defRPr>
            </a:lvl4pPr>
            <a:lvl5pPr>
              <a:defRPr sz="1800">
                <a:solidFill>
                  <a:srgbClr val="626262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400800" y="2624668"/>
            <a:ext cx="5271909" cy="2929466"/>
          </a:xfrm>
        </p:spPr>
        <p:txBody>
          <a:bodyPr/>
          <a:lstStyle>
            <a:lvl1pPr>
              <a:defRPr sz="2800">
                <a:solidFill>
                  <a:srgbClr val="626262"/>
                </a:solidFill>
              </a:defRPr>
            </a:lvl1pPr>
            <a:lvl2pPr>
              <a:defRPr sz="2400">
                <a:solidFill>
                  <a:srgbClr val="626262"/>
                </a:solidFill>
              </a:defRPr>
            </a:lvl2pPr>
            <a:lvl3pPr>
              <a:defRPr sz="2000">
                <a:solidFill>
                  <a:srgbClr val="626262"/>
                </a:solidFill>
              </a:defRPr>
            </a:lvl3pPr>
            <a:lvl4pPr>
              <a:defRPr sz="1800">
                <a:solidFill>
                  <a:srgbClr val="626262"/>
                </a:solidFill>
              </a:defRPr>
            </a:lvl4pPr>
            <a:lvl5pPr>
              <a:defRPr sz="1800">
                <a:solidFill>
                  <a:srgbClr val="626262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434353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ABE7167-CDB6-4E44-BA38-776AD20E01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2ABCC99-77EF-469A-95C6-0BD421AAB3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CAF7CC6B-0A69-489C-A840-D21FC1C261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F9B4D0DA-54C1-4640-B814-7F8FFB7C3D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8DA21-FFA9-442F-B1CF-4BDA917DEC1B}" type="datetimeFigureOut">
              <a:rPr lang="en-US" smtClean="0"/>
              <a:t>11/22/2018</a:t>
            </a:fld>
            <a:endParaRPr lang="en-US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5B0886FD-C992-4FFA-A5F3-B56128F66C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7EF67F19-264B-4DBA-B004-9BC12B56DC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EB3C5-ABF1-4167-9B69-64D49330B6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16541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Inndeling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4" descr="EYDE_slides_123.png"/>
          <p:cNvPicPr>
            <a:picLocks noChangeAspect="1"/>
          </p:cNvPicPr>
          <p:nvPr userDrawn="1"/>
        </p:nvPicPr>
        <p:blipFill>
          <a:blip r:embed="rId2">
            <a:alphaModFix amt="8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728663"/>
            <a:ext cx="12200467" cy="646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>
                    <a:alpha val="82001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69244" y="582083"/>
            <a:ext cx="10758312" cy="1206500"/>
          </a:xfrm>
        </p:spPr>
        <p:txBody>
          <a:bodyPr anchor="t">
            <a:noAutofit/>
          </a:bodyPr>
          <a:lstStyle>
            <a:lvl1pPr algn="l">
              <a:defRPr sz="6000" b="1" cap="all">
                <a:solidFill>
                  <a:srgbClr val="F8F8F8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794933" y="2336801"/>
            <a:ext cx="6502401" cy="3221567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F8F8F8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3070777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 descr="Eyde_pp_slide_s_Side_19.jp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6" y="0"/>
            <a:ext cx="12190665" cy="6858000"/>
          </a:xfrm>
          <a:prstGeom prst="rect">
            <a:avLst/>
          </a:prstGeom>
        </p:spPr>
      </p:pic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endParaRPr lang="nb-NO"/>
          </a:p>
        </p:txBody>
      </p:sp>
      <p:sp>
        <p:nvSpPr>
          <p:cNvPr id="8" name="Plassholder for innhold 7"/>
          <p:cNvSpPr>
            <a:spLocks noGrp="1"/>
          </p:cNvSpPr>
          <p:nvPr>
            <p:ph sz="quarter" idx="12"/>
          </p:nvPr>
        </p:nvSpPr>
        <p:spPr>
          <a:xfrm>
            <a:off x="857957" y="372533"/>
            <a:ext cx="10825340" cy="5063068"/>
          </a:xfrm>
        </p:spPr>
        <p:txBody>
          <a:bodyPr anchor="ctr">
            <a:noAutofit/>
          </a:bodyPr>
          <a:lstStyle>
            <a:lvl1pPr marL="0" indent="0" algn="ctr">
              <a:buNone/>
              <a:defRPr sz="6000" b="1">
                <a:solidFill>
                  <a:schemeClr val="bg2"/>
                </a:solidFill>
              </a:defRPr>
            </a:lvl1pPr>
            <a:lvl2pPr marL="457200" indent="0" algn="ctr">
              <a:buNone/>
              <a:defRPr sz="4000" b="0">
                <a:solidFill>
                  <a:schemeClr val="bg2"/>
                </a:solidFill>
              </a:defRPr>
            </a:lvl2pPr>
            <a:lvl3pPr marL="914400" indent="0" algn="ctr">
              <a:buNone/>
              <a:defRPr sz="2800" b="0">
                <a:solidFill>
                  <a:schemeClr val="bg2"/>
                </a:solidFill>
              </a:defRPr>
            </a:lvl3pPr>
            <a:lvl4pPr marL="1371600" indent="0" algn="ctr">
              <a:buNone/>
              <a:defRPr sz="2000" b="0">
                <a:solidFill>
                  <a:schemeClr val="bg2"/>
                </a:solidFill>
              </a:defRPr>
            </a:lvl4pPr>
            <a:lvl5pPr marL="1828800" indent="0" algn="ctr">
              <a:buNone/>
              <a:defRPr sz="1600" b="0">
                <a:solidFill>
                  <a:schemeClr val="bg2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121877268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 descr="reagensror_eyde.png"/>
          <p:cNvPicPr>
            <a:picLocks noChangeAspect="1"/>
          </p:cNvPicPr>
          <p:nvPr userDrawn="1"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135944"/>
            <a:ext cx="12192000" cy="6858000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12800" y="567267"/>
            <a:ext cx="10769600" cy="1891778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8" name="Plassholder for tekst 7"/>
          <p:cNvSpPr>
            <a:spLocks noGrp="1"/>
          </p:cNvSpPr>
          <p:nvPr>
            <p:ph type="body" sz="quarter" idx="12"/>
          </p:nvPr>
        </p:nvSpPr>
        <p:spPr>
          <a:xfrm>
            <a:off x="1907823" y="2459045"/>
            <a:ext cx="9674577" cy="3086093"/>
          </a:xfrm>
        </p:spPr>
        <p:txBody>
          <a:bodyPr>
            <a:noAutofit/>
          </a:bodyPr>
          <a:lstStyle>
            <a:lvl1pPr>
              <a:defRPr sz="2800">
                <a:solidFill>
                  <a:schemeClr val="bg1">
                    <a:lumMod val="65000"/>
                  </a:schemeClr>
                </a:solidFill>
              </a:defRPr>
            </a:lvl1pPr>
            <a:lvl2pPr>
              <a:defRPr sz="2800">
                <a:solidFill>
                  <a:schemeClr val="bg1">
                    <a:lumMod val="65000"/>
                  </a:schemeClr>
                </a:solidFill>
              </a:defRPr>
            </a:lvl2pPr>
            <a:lvl3pPr>
              <a:defRPr sz="2800">
                <a:solidFill>
                  <a:schemeClr val="bg1">
                    <a:lumMod val="65000"/>
                  </a:schemeClr>
                </a:solidFill>
              </a:defRPr>
            </a:lvl3pPr>
            <a:lvl4pPr>
              <a:defRPr sz="2800">
                <a:solidFill>
                  <a:schemeClr val="bg1">
                    <a:lumMod val="65000"/>
                  </a:schemeClr>
                </a:solidFill>
              </a:defRPr>
            </a:lvl4pPr>
            <a:lvl5pPr>
              <a:defRPr sz="2800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315447195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Forside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 descr="Eyde_pp_slide_s_Side_21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0665" cy="6858000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914400" y="1134533"/>
            <a:ext cx="10769600" cy="3733800"/>
          </a:xfrm>
        </p:spPr>
        <p:txBody>
          <a:bodyPr anchor="ctr">
            <a:normAutofit/>
          </a:bodyPr>
          <a:lstStyle>
            <a:lvl1pPr>
              <a:defRPr sz="80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806222" y="4868334"/>
            <a:ext cx="9877777" cy="694267"/>
          </a:xfrm>
        </p:spPr>
        <p:txBody>
          <a:bodyPr anchor="t">
            <a:normAutofit/>
          </a:bodyPr>
          <a:lstStyle>
            <a:lvl1pPr marL="0" indent="0" algn="r">
              <a:buNone/>
              <a:defRPr sz="24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Klikk for å redigere undertittelstil i malen</a:t>
            </a:r>
          </a:p>
        </p:txBody>
      </p:sp>
      <p:pic>
        <p:nvPicPr>
          <p:cNvPr id="7" name="Bilde 6" descr="Eyde_pp_slide_s_Side_27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722884"/>
            <a:ext cx="12192000" cy="1135117"/>
          </a:xfrm>
          <a:prstGeom prst="rect">
            <a:avLst/>
          </a:prstGeom>
          <a:effectLst>
            <a:innerShdw blurRad="63500" dist="50800" dir="16200000">
              <a:prstClr val="black">
                <a:alpha val="50000"/>
              </a:prstClr>
            </a:innerShdw>
          </a:effectLst>
        </p:spPr>
      </p:pic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275502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Forside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 descr="Eyde_pp_slide_s_Side_21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0665" cy="6858000"/>
          </a:xfrm>
          <a:prstGeom prst="rect">
            <a:avLst/>
          </a:prstGeom>
        </p:spPr>
      </p:pic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Bilde 3" descr="EYDE_slide_E_symbol_hvit.png"/>
          <p:cNvPicPr>
            <a:picLocks noChangeAspect="1"/>
          </p:cNvPicPr>
          <p:nvPr userDrawn="1"/>
        </p:nvPicPr>
        <p:blipFill>
          <a:blip r:embed="rId3">
            <a:alphaModFix amt="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357" y="-1756047"/>
            <a:ext cx="11537244" cy="9443773"/>
          </a:xfrm>
          <a:prstGeom prst="rect">
            <a:avLst/>
          </a:prstGeom>
        </p:spPr>
      </p:pic>
      <p:pic>
        <p:nvPicPr>
          <p:cNvPr id="7" name="Bilde 6" descr="Eyde_pp_slide_s_Side_27.png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722884"/>
            <a:ext cx="12192000" cy="1135117"/>
          </a:xfrm>
          <a:prstGeom prst="rect">
            <a:avLst/>
          </a:prstGeom>
          <a:effectLst>
            <a:innerShdw blurRad="63500" dist="50800" dir="16200000">
              <a:prstClr val="black">
                <a:alpha val="50000"/>
              </a:prstClr>
            </a:innerShdw>
          </a:effectLst>
        </p:spPr>
      </p:pic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32178" y="1100668"/>
            <a:ext cx="11051823" cy="4216417"/>
          </a:xfrm>
        </p:spPr>
        <p:txBody>
          <a:bodyPr anchor="ctr">
            <a:noAutofit/>
          </a:bodyPr>
          <a:lstStyle>
            <a:lvl1pPr algn="ctr">
              <a:defRPr sz="8000">
                <a:solidFill>
                  <a:srgbClr val="FFFFFF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2020711" y="5317084"/>
            <a:ext cx="7969957" cy="508000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Klikk for å redigere undertittelstil i malen</a:t>
            </a:r>
          </a:p>
        </p:txBody>
      </p:sp>
    </p:spTree>
    <p:extLst>
      <p:ext uri="{BB962C8B-B14F-4D97-AF65-F5344CB8AC3E}">
        <p14:creationId xmlns:p14="http://schemas.microsoft.com/office/powerpoint/2010/main" val="64596454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rside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 descr="Eyde_pp_slide_s_Side_21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-59267"/>
            <a:ext cx="12190665" cy="6858000"/>
          </a:xfrm>
          <a:prstGeom prst="rect">
            <a:avLst/>
          </a:prstGeom>
        </p:spPr>
      </p:pic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8" name="Bilde 1" descr="NCE_mainlogo_white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98000" y="5959475"/>
            <a:ext cx="2379133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Gruppe 11"/>
          <p:cNvGrpSpPr>
            <a:grpSpLocks/>
          </p:cNvGrpSpPr>
          <p:nvPr userDrawn="1"/>
        </p:nvGrpSpPr>
        <p:grpSpPr bwMode="auto">
          <a:xfrm>
            <a:off x="2978385" y="1413053"/>
            <a:ext cx="5977467" cy="4781550"/>
            <a:chOff x="1600854" y="215515"/>
            <a:chExt cx="5718964" cy="6099851"/>
          </a:xfrm>
        </p:grpSpPr>
        <p:pic>
          <p:nvPicPr>
            <p:cNvPr id="13" name="Bilde 12" descr="Green-Globe.png"/>
            <p:cNvPicPr>
              <a:picLocks noChangeAspect="1"/>
            </p:cNvPicPr>
            <p:nvPr/>
          </p:nvPicPr>
          <p:blipFill>
            <a:blip r:embed="rId4" cstate="screen">
              <a:duotone>
                <a:prstClr val="black"/>
                <a:srgbClr val="E1EB39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00854" y="596402"/>
              <a:ext cx="5718964" cy="5718964"/>
            </a:xfrm>
            <a:prstGeom prst="rect">
              <a:avLst/>
            </a:prstGeom>
          </p:spPr>
        </p:pic>
        <p:pic>
          <p:nvPicPr>
            <p:cNvPr id="14" name="Bilde 8" descr="EYDE_slide_E_symbol_hvit.png"/>
            <p:cNvPicPr>
              <a:picLocks noChangeAspect="1"/>
            </p:cNvPicPr>
            <p:nvPr/>
          </p:nvPicPr>
          <p:blipFill>
            <a:blip r:embed="rId5" cstate="screen">
              <a:grayscl/>
              <a:biLevel thresh="50000"/>
              <a:alphaModFix amt="3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4585" y="215515"/>
              <a:ext cx="5223658" cy="57342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>
                      <a:alpha val="30000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5" name="TekstSylinder 14"/>
          <p:cNvSpPr txBox="1">
            <a:spLocks noChangeArrowheads="1"/>
          </p:cNvSpPr>
          <p:nvPr userDrawn="1"/>
        </p:nvSpPr>
        <p:spPr bwMode="auto">
          <a:xfrm>
            <a:off x="335376" y="747159"/>
            <a:ext cx="11485033" cy="1536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>
              <a:lnSpc>
                <a:spcPct val="70000"/>
              </a:lnSpc>
            </a:pPr>
            <a:r>
              <a:rPr lang="nb-NO" sz="4400">
                <a:solidFill>
                  <a:srgbClr val="FFFFFF"/>
                </a:solidFill>
              </a:rPr>
              <a:t>Vi skal vinne </a:t>
            </a:r>
            <a:r>
              <a:rPr lang="nb-NO" sz="6000" b="1">
                <a:solidFill>
                  <a:schemeClr val="bg1"/>
                </a:solidFill>
              </a:rPr>
              <a:t>VERDENSMESTERSKAPET</a:t>
            </a:r>
          </a:p>
          <a:p>
            <a:pPr algn="ctr">
              <a:lnSpc>
                <a:spcPct val="70000"/>
              </a:lnSpc>
            </a:pPr>
            <a:r>
              <a:rPr lang="nb-NO" sz="4000">
                <a:solidFill>
                  <a:schemeClr val="bg1"/>
                </a:solidFill>
              </a:rPr>
              <a:t>hver dag og                         i fremtiden</a:t>
            </a:r>
          </a:p>
          <a:p>
            <a:pPr algn="ctr">
              <a:lnSpc>
                <a:spcPct val="70000"/>
              </a:lnSpc>
            </a:pPr>
            <a:endParaRPr lang="nb-NO" sz="32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69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6" name="Bilde 5" descr="Cycle_icon.png"/>
          <p:cNvPicPr>
            <a:picLocks noChangeAspect="1"/>
          </p:cNvPicPr>
          <p:nvPr userDrawn="1"/>
        </p:nvPicPr>
        <p:blipFill>
          <a:blip r:embed="rId2" cstate="screen">
            <a:duotone>
              <a:prstClr val="black"/>
              <a:schemeClr val="accent5">
                <a:tint val="45000"/>
                <a:satMod val="400000"/>
              </a:schemeClr>
            </a:duotone>
            <a:alphaModFix amt="1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4950" y="-325642"/>
            <a:ext cx="8700196" cy="6532359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8" name="Plassholder for tekst 7"/>
          <p:cNvSpPr>
            <a:spLocks noGrp="1"/>
          </p:cNvSpPr>
          <p:nvPr>
            <p:ph type="body" sz="quarter" idx="12"/>
          </p:nvPr>
        </p:nvSpPr>
        <p:spPr>
          <a:xfrm>
            <a:off x="1738489" y="2328334"/>
            <a:ext cx="9843911" cy="3216805"/>
          </a:xfrm>
        </p:spPr>
        <p:txBody>
          <a:bodyPr>
            <a:noAutofit/>
          </a:bodyPr>
          <a:lstStyle>
            <a:lvl1pPr>
              <a:defRPr sz="2800">
                <a:solidFill>
                  <a:schemeClr val="bg1">
                    <a:lumMod val="65000"/>
                  </a:schemeClr>
                </a:solidFill>
              </a:defRPr>
            </a:lvl1pPr>
            <a:lvl2pPr>
              <a:defRPr sz="2800">
                <a:solidFill>
                  <a:schemeClr val="bg1">
                    <a:lumMod val="65000"/>
                  </a:schemeClr>
                </a:solidFill>
              </a:defRPr>
            </a:lvl2pPr>
            <a:lvl3pPr>
              <a:defRPr sz="2800">
                <a:solidFill>
                  <a:schemeClr val="bg1">
                    <a:lumMod val="65000"/>
                  </a:schemeClr>
                </a:solidFill>
              </a:defRPr>
            </a:lvl3pPr>
            <a:lvl4pPr>
              <a:defRPr sz="2800">
                <a:solidFill>
                  <a:schemeClr val="bg1">
                    <a:lumMod val="65000"/>
                  </a:schemeClr>
                </a:solidFill>
              </a:defRPr>
            </a:lvl4pPr>
            <a:lvl5pPr>
              <a:defRPr sz="2800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413804534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Eyde_pp_slide_s_Side_04.jp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665" cy="6858000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defRPr/>
            </a:pPr>
            <a:endParaRPr lang="nb-NO">
              <a:solidFill>
                <a:prstClr val="white"/>
              </a:solidFill>
            </a:endParaRPr>
          </a:p>
        </p:txBody>
      </p:sp>
      <p:sp>
        <p:nvSpPr>
          <p:cNvPr id="8" name="Plassholder for tekst 7"/>
          <p:cNvSpPr>
            <a:spLocks noGrp="1"/>
          </p:cNvSpPr>
          <p:nvPr>
            <p:ph type="body" sz="quarter" idx="12"/>
          </p:nvPr>
        </p:nvSpPr>
        <p:spPr>
          <a:xfrm>
            <a:off x="1704622" y="2328334"/>
            <a:ext cx="9877777" cy="3216805"/>
          </a:xfrm>
        </p:spPr>
        <p:txBody>
          <a:bodyPr>
            <a:noAutofit/>
          </a:bodyPr>
          <a:lstStyle>
            <a:lvl1pPr marL="0" indent="0">
              <a:buNone/>
              <a:defRPr sz="2800">
                <a:solidFill>
                  <a:schemeClr val="bg1">
                    <a:lumMod val="65000"/>
                  </a:schemeClr>
                </a:solidFill>
              </a:defRPr>
            </a:lvl1pPr>
            <a:lvl2pPr>
              <a:defRPr sz="2800">
                <a:solidFill>
                  <a:schemeClr val="bg1">
                    <a:lumMod val="65000"/>
                  </a:schemeClr>
                </a:solidFill>
              </a:defRPr>
            </a:lvl2pPr>
            <a:lvl3pPr>
              <a:defRPr sz="2800">
                <a:solidFill>
                  <a:schemeClr val="bg1">
                    <a:lumMod val="65000"/>
                  </a:schemeClr>
                </a:solidFill>
              </a:defRPr>
            </a:lvl3pPr>
            <a:lvl4pPr>
              <a:defRPr sz="2800">
                <a:solidFill>
                  <a:schemeClr val="bg1">
                    <a:lumMod val="65000"/>
                  </a:schemeClr>
                </a:solidFill>
              </a:defRPr>
            </a:lvl4pPr>
            <a:lvl5pPr>
              <a:defRPr sz="2800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9215477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r"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7EC56D-277E-470A-9BC4-D370A9487B8A}" type="datetimeFigureOut">
              <a:rPr kumimoji="0" lang="nb-NO" sz="1800" b="0" i="0" u="none" strike="noStrike" kern="1200" cap="none" spc="0" normalizeH="0" baseline="0" noProof="0" smtClean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22.11.2018</a:t>
            </a:fld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srgbClr val="626262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E0156F-50AA-4339-B299-9839F8B47633}" type="slidenum">
              <a:rPr kumimoji="0" lang="nb-NO" sz="1800" b="0" i="0" u="none" strike="noStrike" kern="1200" cap="none" spc="0" normalizeH="0" baseline="0" noProof="0" smtClean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srgbClr val="626262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050296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Forside med mon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769600" cy="1470025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806222" y="3496734"/>
            <a:ext cx="9877777" cy="2065867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Klikk for å redigere undertittelstil i malen</a:t>
            </a:r>
          </a:p>
        </p:txBody>
      </p:sp>
      <p:pic>
        <p:nvPicPr>
          <p:cNvPr id="6" name="Bilde 3" descr="Eyde_slide_blaa_front_monster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2579" y="-8468"/>
            <a:ext cx="12297364" cy="6917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>
          <a:xfrm>
            <a:off x="3490383" y="6118404"/>
            <a:ext cx="5190068" cy="365125"/>
          </a:xfrm>
        </p:spPr>
        <p:txBody>
          <a:bodyPr/>
          <a:lstStyle/>
          <a:p>
            <a:endParaRPr lang="nb-NO"/>
          </a:p>
        </p:txBody>
      </p:sp>
      <p:pic>
        <p:nvPicPr>
          <p:cNvPr id="7" name="Bilde 2" descr="EYDE_logo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90383" y="1143000"/>
            <a:ext cx="5190067" cy="431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Bilde 1" descr="NCE_mainlogo_white.png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98000" y="5959475"/>
            <a:ext cx="2379133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39216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8D8F99E-4A01-4FA6-9F27-DA85564303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8C11358A-92A2-41DA-8E92-CB1928F2EA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2869FB05-74E2-430D-BA4E-E2CD45465A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50B6B361-36B0-493A-BADB-15C2F4B1AB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8DA21-FFA9-442F-B1CF-4BDA917DEC1B}" type="datetimeFigureOut">
              <a:rPr lang="en-US" smtClean="0"/>
              <a:t>11/22/2018</a:t>
            </a:fld>
            <a:endParaRPr lang="en-US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9BD4994E-9E05-4642-8313-07383B93BC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9C266296-5C3B-488E-89BF-63FE05EEB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EB3C5-ABF1-4167-9B69-64D49330B6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0674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Forsi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 descr="Eyde_pp_slide_s_Side_13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3897" y="0"/>
            <a:ext cx="12353265" cy="6903590"/>
          </a:xfrm>
          <a:prstGeom prst="rect">
            <a:avLst/>
          </a:prstGeom>
        </p:spPr>
      </p:pic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6" name="Bilde 5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58436" y="1065874"/>
            <a:ext cx="3806693" cy="4066231"/>
          </a:xfrm>
          <a:prstGeom prst="ellipse">
            <a:avLst/>
          </a:prstGeom>
          <a:effectLst>
            <a:softEdge rad="317500"/>
          </a:effectLst>
        </p:spPr>
      </p:pic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914401" y="1351493"/>
            <a:ext cx="7687732" cy="1470025"/>
          </a:xfrm>
        </p:spPr>
        <p:txBody>
          <a:bodyPr>
            <a:noAutofit/>
          </a:bodyPr>
          <a:lstStyle>
            <a:lvl1pPr>
              <a:lnSpc>
                <a:spcPct val="70000"/>
              </a:lnSpc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806222" y="2821518"/>
            <a:ext cx="6052215" cy="2741083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Klikk for å redigere undertittelstil i malen</a:t>
            </a:r>
          </a:p>
        </p:txBody>
      </p:sp>
    </p:spTree>
    <p:extLst>
      <p:ext uri="{BB962C8B-B14F-4D97-AF65-F5344CB8AC3E}">
        <p14:creationId xmlns:p14="http://schemas.microsoft.com/office/powerpoint/2010/main" val="96350588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Forsi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 descr="Eyde_pp_slide_s_Side_13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61265" y="-45590"/>
            <a:ext cx="12353265" cy="6903590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914400" y="1134534"/>
            <a:ext cx="10769600" cy="1878542"/>
          </a:xfrm>
        </p:spPr>
        <p:txBody>
          <a:bodyPr>
            <a:noAutofit/>
          </a:bodyPr>
          <a:lstStyle>
            <a:lvl1pPr>
              <a:defRPr sz="8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806222" y="3030009"/>
            <a:ext cx="9877777" cy="2524125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3816794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Forside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 descr="Eyde_slide_blaa_front_monster_trnsp.png"/>
          <p:cNvPicPr>
            <a:picLocks noChangeAspect="1"/>
          </p:cNvPicPr>
          <p:nvPr userDrawn="1"/>
        </p:nvPicPr>
        <p:blipFill>
          <a:blip r:embed="rId2" cstate="screen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914399" y="1190626"/>
            <a:ext cx="10769600" cy="1470025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806222" y="2669117"/>
            <a:ext cx="9877777" cy="2910417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5948531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 anchor="b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738489" y="2777067"/>
            <a:ext cx="9843911" cy="2777066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/>
                </a:solidFill>
              </a:defRPr>
            </a:lvl2pPr>
            <a:lvl3pPr marL="914400" indent="0">
              <a:buNone/>
              <a:defRPr sz="1800">
                <a:solidFill>
                  <a:schemeClr val="tx1"/>
                </a:solidFill>
              </a:defRPr>
            </a:lvl3pPr>
            <a:lvl4pPr marL="1371600" indent="0">
              <a:buNone/>
              <a:defRPr sz="1800">
                <a:solidFill>
                  <a:schemeClr val="tx1"/>
                </a:solidFill>
              </a:defRPr>
            </a:lvl4pPr>
            <a:lvl5pPr marL="1828800" indent="0">
              <a:buNone/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8" name="Plassholder for tekst 7"/>
          <p:cNvSpPr>
            <a:spLocks noGrp="1"/>
          </p:cNvSpPr>
          <p:nvPr>
            <p:ph type="body" sz="quarter" idx="12"/>
          </p:nvPr>
        </p:nvSpPr>
        <p:spPr>
          <a:xfrm>
            <a:off x="835380" y="2374368"/>
            <a:ext cx="10769600" cy="317500"/>
          </a:xfrm>
        </p:spPr>
        <p:txBody>
          <a:bodyPr>
            <a:noAutofit/>
          </a:bodyPr>
          <a:lstStyle>
            <a:lvl1pPr marL="0" indent="0">
              <a:lnSpc>
                <a:spcPct val="70000"/>
              </a:lnSpc>
              <a:buNone/>
              <a:defRPr sz="2400">
                <a:solidFill>
                  <a:srgbClr val="A6A6A6"/>
                </a:solidFill>
              </a:defRPr>
            </a:lvl1pPr>
            <a:lvl2pPr marL="457200" indent="0">
              <a:lnSpc>
                <a:spcPct val="70000"/>
              </a:lnSpc>
              <a:buNone/>
              <a:defRPr sz="1600"/>
            </a:lvl2pPr>
            <a:lvl3pPr marL="914400" indent="0">
              <a:lnSpc>
                <a:spcPct val="70000"/>
              </a:lnSpc>
              <a:buNone/>
              <a:defRPr sz="1600"/>
            </a:lvl3pPr>
            <a:lvl4pPr marL="1371600" indent="0">
              <a:lnSpc>
                <a:spcPct val="70000"/>
              </a:lnSpc>
              <a:buNone/>
              <a:defRPr sz="1600"/>
            </a:lvl4pPr>
            <a:lvl5pPr marL="1828800" indent="0">
              <a:lnSpc>
                <a:spcPct val="70000"/>
              </a:lnSpc>
              <a:buNone/>
              <a:defRPr sz="1600"/>
            </a:lvl5pPr>
          </a:lstStyle>
          <a:p>
            <a:pPr lvl="0"/>
            <a:r>
              <a:rPr lang="nb-NO"/>
              <a:t>Rediger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172971566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8" name="Plassholder for tekst 7"/>
          <p:cNvSpPr>
            <a:spLocks noGrp="1"/>
          </p:cNvSpPr>
          <p:nvPr>
            <p:ph type="body" sz="quarter" idx="12"/>
          </p:nvPr>
        </p:nvSpPr>
        <p:spPr>
          <a:xfrm>
            <a:off x="5870222" y="2459045"/>
            <a:ext cx="5712177" cy="3086093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bg1">
                    <a:lumMod val="65000"/>
                  </a:schemeClr>
                </a:solidFill>
              </a:defRPr>
            </a:lvl2pPr>
            <a:lvl3pPr marL="914400" indent="0">
              <a:buNone/>
              <a:defRPr sz="2000">
                <a:solidFill>
                  <a:schemeClr val="bg1">
                    <a:lumMod val="65000"/>
                  </a:schemeClr>
                </a:solidFill>
              </a:defRPr>
            </a:lvl3pPr>
            <a:lvl4pPr marL="1371600" indent="0">
              <a:buNone/>
              <a:defRPr sz="2000">
                <a:solidFill>
                  <a:schemeClr val="bg1">
                    <a:lumMod val="65000"/>
                  </a:schemeClr>
                </a:solidFill>
              </a:defRPr>
            </a:lvl4pPr>
            <a:lvl5pPr marL="1828800" indent="0">
              <a:buNone/>
              <a:defRPr sz="2000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bilde 3"/>
          <p:cNvSpPr>
            <a:spLocks noGrp="1"/>
          </p:cNvSpPr>
          <p:nvPr>
            <p:ph type="pic" sz="quarter" idx="13"/>
          </p:nvPr>
        </p:nvSpPr>
        <p:spPr>
          <a:xfrm>
            <a:off x="812800" y="2459045"/>
            <a:ext cx="4876800" cy="3086093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nb-NO"/>
              <a:t>Klikk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231664972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8" name="Plassholder for tekst 7"/>
          <p:cNvSpPr>
            <a:spLocks noGrp="1"/>
          </p:cNvSpPr>
          <p:nvPr>
            <p:ph type="body" sz="quarter" idx="12"/>
          </p:nvPr>
        </p:nvSpPr>
        <p:spPr>
          <a:xfrm>
            <a:off x="812800" y="2328334"/>
            <a:ext cx="10769600" cy="3216805"/>
          </a:xfrm>
        </p:spPr>
        <p:txBody>
          <a:bodyPr>
            <a:noAutofit/>
          </a:bodyPr>
          <a:lstStyle>
            <a:lvl1pPr>
              <a:defRPr sz="2800">
                <a:solidFill>
                  <a:schemeClr val="bg1">
                    <a:lumMod val="65000"/>
                  </a:schemeClr>
                </a:solidFill>
              </a:defRPr>
            </a:lvl1pPr>
            <a:lvl2pPr>
              <a:defRPr sz="2800">
                <a:solidFill>
                  <a:schemeClr val="bg1">
                    <a:lumMod val="65000"/>
                  </a:schemeClr>
                </a:solidFill>
              </a:defRPr>
            </a:lvl2pPr>
            <a:lvl3pPr>
              <a:defRPr sz="2800">
                <a:solidFill>
                  <a:schemeClr val="bg1">
                    <a:lumMod val="65000"/>
                  </a:schemeClr>
                </a:solidFill>
              </a:defRPr>
            </a:lvl3pPr>
            <a:lvl4pPr>
              <a:defRPr sz="2800">
                <a:solidFill>
                  <a:schemeClr val="bg1">
                    <a:lumMod val="65000"/>
                  </a:schemeClr>
                </a:solidFill>
              </a:defRPr>
            </a:lvl4pPr>
            <a:lvl5pPr>
              <a:defRPr sz="2800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272492835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Eyde_pp_slide_s_Side_10.jp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0665" cy="6858000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380089" y="1083733"/>
            <a:ext cx="7202311" cy="1375312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8" name="Plassholder for tekst 7"/>
          <p:cNvSpPr>
            <a:spLocks noGrp="1"/>
          </p:cNvSpPr>
          <p:nvPr>
            <p:ph type="body" sz="quarter" idx="12"/>
          </p:nvPr>
        </p:nvSpPr>
        <p:spPr>
          <a:xfrm>
            <a:off x="4402667" y="2421471"/>
            <a:ext cx="7202311" cy="3216805"/>
          </a:xfrm>
        </p:spPr>
        <p:txBody>
          <a:bodyPr>
            <a:noAutofit/>
          </a:bodyPr>
          <a:lstStyle>
            <a:lvl1pPr marL="0" indent="0">
              <a:buNone/>
              <a:defRPr sz="2800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>
              <a:buNone/>
              <a:defRPr sz="2800">
                <a:solidFill>
                  <a:schemeClr val="bg1">
                    <a:lumMod val="65000"/>
                  </a:schemeClr>
                </a:solidFill>
              </a:defRPr>
            </a:lvl2pPr>
            <a:lvl3pPr marL="914400" indent="0">
              <a:buNone/>
              <a:defRPr sz="2800">
                <a:solidFill>
                  <a:schemeClr val="bg1">
                    <a:lumMod val="65000"/>
                  </a:schemeClr>
                </a:solidFill>
              </a:defRPr>
            </a:lvl3pPr>
            <a:lvl4pPr marL="1371600" indent="0">
              <a:buNone/>
              <a:defRPr sz="2800">
                <a:solidFill>
                  <a:schemeClr val="bg1">
                    <a:lumMod val="65000"/>
                  </a:schemeClr>
                </a:solidFill>
              </a:defRPr>
            </a:lvl4pPr>
            <a:lvl5pPr marL="1828800" indent="0">
              <a:buNone/>
              <a:defRPr sz="2800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152947655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8" name="Plassholder for tekst 7"/>
          <p:cNvSpPr>
            <a:spLocks noGrp="1"/>
          </p:cNvSpPr>
          <p:nvPr>
            <p:ph type="body" sz="quarter" idx="12"/>
          </p:nvPr>
        </p:nvSpPr>
        <p:spPr>
          <a:xfrm>
            <a:off x="1817510" y="2328335"/>
            <a:ext cx="9764889" cy="2175933"/>
          </a:xfrm>
        </p:spPr>
        <p:txBody>
          <a:bodyPr>
            <a:noAutofit/>
          </a:bodyPr>
          <a:lstStyle>
            <a:lvl1pPr>
              <a:defRPr sz="2800">
                <a:solidFill>
                  <a:schemeClr val="bg1">
                    <a:lumMod val="65000"/>
                  </a:schemeClr>
                </a:solidFill>
              </a:defRPr>
            </a:lvl1pPr>
            <a:lvl2pPr>
              <a:defRPr sz="2800">
                <a:solidFill>
                  <a:schemeClr val="bg1">
                    <a:lumMod val="65000"/>
                  </a:schemeClr>
                </a:solidFill>
              </a:defRPr>
            </a:lvl2pPr>
            <a:lvl3pPr>
              <a:defRPr sz="2800">
                <a:solidFill>
                  <a:schemeClr val="bg1">
                    <a:lumMod val="65000"/>
                  </a:schemeClr>
                </a:solidFill>
              </a:defRPr>
            </a:lvl3pPr>
            <a:lvl4pPr>
              <a:defRPr sz="2800">
                <a:solidFill>
                  <a:schemeClr val="bg1">
                    <a:lumMod val="65000"/>
                  </a:schemeClr>
                </a:solidFill>
              </a:defRPr>
            </a:lvl4pPr>
            <a:lvl5pPr>
              <a:defRPr sz="2800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bilde 3"/>
          <p:cNvSpPr>
            <a:spLocks noGrp="1"/>
          </p:cNvSpPr>
          <p:nvPr>
            <p:ph type="pic" sz="quarter" idx="13"/>
          </p:nvPr>
        </p:nvSpPr>
        <p:spPr>
          <a:xfrm>
            <a:off x="903818" y="4512205"/>
            <a:ext cx="3407833" cy="1117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nb-NO"/>
              <a:t>Klikk ikonet for å legge til et bilde</a:t>
            </a:r>
          </a:p>
        </p:txBody>
      </p:sp>
      <p:sp>
        <p:nvSpPr>
          <p:cNvPr id="7" name="Plassholder for bilde 3"/>
          <p:cNvSpPr>
            <a:spLocks noGrp="1"/>
          </p:cNvSpPr>
          <p:nvPr>
            <p:ph type="pic" sz="quarter" idx="14"/>
          </p:nvPr>
        </p:nvSpPr>
        <p:spPr>
          <a:xfrm>
            <a:off x="4550130" y="4512205"/>
            <a:ext cx="3407833" cy="1117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nb-NO"/>
              <a:t>Klikk ikonet for å legge til et bilde</a:t>
            </a:r>
          </a:p>
        </p:txBody>
      </p:sp>
      <p:sp>
        <p:nvSpPr>
          <p:cNvPr id="9" name="Plassholder for bilde 3"/>
          <p:cNvSpPr>
            <a:spLocks noGrp="1"/>
          </p:cNvSpPr>
          <p:nvPr>
            <p:ph type="pic" sz="quarter" idx="15"/>
          </p:nvPr>
        </p:nvSpPr>
        <p:spPr>
          <a:xfrm>
            <a:off x="8174568" y="4512734"/>
            <a:ext cx="3407833" cy="1117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nb-NO"/>
              <a:t>Klikk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365170852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Eyde_pp_slide_s_Side_04.jp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0665" cy="6858000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8" name="Plassholder for tekst 7"/>
          <p:cNvSpPr>
            <a:spLocks noGrp="1"/>
          </p:cNvSpPr>
          <p:nvPr>
            <p:ph type="body" sz="quarter" idx="12"/>
          </p:nvPr>
        </p:nvSpPr>
        <p:spPr>
          <a:xfrm>
            <a:off x="1704622" y="2328334"/>
            <a:ext cx="9877777" cy="3216805"/>
          </a:xfrm>
        </p:spPr>
        <p:txBody>
          <a:bodyPr>
            <a:noAutofit/>
          </a:bodyPr>
          <a:lstStyle>
            <a:lvl1pPr marL="0" indent="0">
              <a:buNone/>
              <a:defRPr sz="2800">
                <a:solidFill>
                  <a:schemeClr val="bg1">
                    <a:lumMod val="65000"/>
                  </a:schemeClr>
                </a:solidFill>
              </a:defRPr>
            </a:lvl1pPr>
            <a:lvl2pPr>
              <a:defRPr sz="2800">
                <a:solidFill>
                  <a:schemeClr val="bg1">
                    <a:lumMod val="65000"/>
                  </a:schemeClr>
                </a:solidFill>
              </a:defRPr>
            </a:lvl2pPr>
            <a:lvl3pPr>
              <a:defRPr sz="2800">
                <a:solidFill>
                  <a:schemeClr val="bg1">
                    <a:lumMod val="65000"/>
                  </a:schemeClr>
                </a:solidFill>
              </a:defRPr>
            </a:lvl3pPr>
            <a:lvl4pPr>
              <a:defRPr sz="2800">
                <a:solidFill>
                  <a:schemeClr val="bg1">
                    <a:lumMod val="65000"/>
                  </a:schemeClr>
                </a:solidFill>
              </a:defRPr>
            </a:lvl4pPr>
            <a:lvl5pPr>
              <a:defRPr sz="2800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270446546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6" name="Bilde 5" descr="Cycle_icon.png"/>
          <p:cNvPicPr>
            <a:picLocks noChangeAspect="1"/>
          </p:cNvPicPr>
          <p:nvPr userDrawn="1"/>
        </p:nvPicPr>
        <p:blipFill>
          <a:blip r:embed="rId2" cstate="screen">
            <a:duotone>
              <a:prstClr val="black"/>
              <a:schemeClr val="accent5">
                <a:tint val="45000"/>
                <a:satMod val="400000"/>
              </a:schemeClr>
            </a:duotone>
            <a:alphaModFix amt="1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4950" y="-325642"/>
            <a:ext cx="8700196" cy="6532359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8" name="Plassholder for tekst 7"/>
          <p:cNvSpPr>
            <a:spLocks noGrp="1"/>
          </p:cNvSpPr>
          <p:nvPr>
            <p:ph type="body" sz="quarter" idx="12"/>
          </p:nvPr>
        </p:nvSpPr>
        <p:spPr>
          <a:xfrm>
            <a:off x="1738489" y="2328334"/>
            <a:ext cx="9843911" cy="3216805"/>
          </a:xfrm>
        </p:spPr>
        <p:txBody>
          <a:bodyPr>
            <a:noAutofit/>
          </a:bodyPr>
          <a:lstStyle>
            <a:lvl1pPr>
              <a:defRPr sz="2800">
                <a:solidFill>
                  <a:schemeClr val="bg1">
                    <a:lumMod val="65000"/>
                  </a:schemeClr>
                </a:solidFill>
              </a:defRPr>
            </a:lvl1pPr>
            <a:lvl2pPr>
              <a:defRPr sz="2800">
                <a:solidFill>
                  <a:schemeClr val="bg1">
                    <a:lumMod val="65000"/>
                  </a:schemeClr>
                </a:solidFill>
              </a:defRPr>
            </a:lvl2pPr>
            <a:lvl3pPr>
              <a:defRPr sz="2800">
                <a:solidFill>
                  <a:schemeClr val="bg1">
                    <a:lumMod val="65000"/>
                  </a:schemeClr>
                </a:solidFill>
              </a:defRPr>
            </a:lvl3pPr>
            <a:lvl4pPr>
              <a:defRPr sz="2800">
                <a:solidFill>
                  <a:schemeClr val="bg1">
                    <a:lumMod val="65000"/>
                  </a:schemeClr>
                </a:solidFill>
              </a:defRPr>
            </a:lvl4pPr>
            <a:lvl5pPr>
              <a:defRPr sz="2800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2405580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0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95.xml"/><Relationship Id="rId7" Type="http://schemas.openxmlformats.org/officeDocument/2006/relationships/slideLayout" Target="../slideLayouts/slideLayout199.xml"/><Relationship Id="rId12" Type="http://schemas.openxmlformats.org/officeDocument/2006/relationships/slideLayout" Target="../slideLayouts/slideLayout204.xml"/><Relationship Id="rId2" Type="http://schemas.openxmlformats.org/officeDocument/2006/relationships/slideLayout" Target="../slideLayouts/slideLayout194.xml"/><Relationship Id="rId1" Type="http://schemas.openxmlformats.org/officeDocument/2006/relationships/slideLayout" Target="../slideLayouts/slideLayout193.xml"/><Relationship Id="rId6" Type="http://schemas.openxmlformats.org/officeDocument/2006/relationships/slideLayout" Target="../slideLayouts/slideLayout198.xml"/><Relationship Id="rId11" Type="http://schemas.openxmlformats.org/officeDocument/2006/relationships/slideLayout" Target="../slideLayouts/slideLayout203.xml"/><Relationship Id="rId5" Type="http://schemas.openxmlformats.org/officeDocument/2006/relationships/slideLayout" Target="../slideLayouts/slideLayout197.xml"/><Relationship Id="rId10" Type="http://schemas.openxmlformats.org/officeDocument/2006/relationships/slideLayout" Target="../slideLayouts/slideLayout202.xml"/><Relationship Id="rId4" Type="http://schemas.openxmlformats.org/officeDocument/2006/relationships/slideLayout" Target="../slideLayouts/slideLayout196.xml"/><Relationship Id="rId9" Type="http://schemas.openxmlformats.org/officeDocument/2006/relationships/slideLayout" Target="../slideLayouts/slideLayout201.xml"/><Relationship Id="rId14" Type="http://schemas.openxmlformats.org/officeDocument/2006/relationships/image" Target="../media/image8.png"/></Relationships>
</file>

<file path=ppt/slideMasters/_rels/slideMaster1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17.xml"/><Relationship Id="rId18" Type="http://schemas.openxmlformats.org/officeDocument/2006/relationships/slideLayout" Target="../slideLayouts/slideLayout222.xml"/><Relationship Id="rId26" Type="http://schemas.openxmlformats.org/officeDocument/2006/relationships/slideLayout" Target="../slideLayouts/slideLayout230.xml"/><Relationship Id="rId21" Type="http://schemas.openxmlformats.org/officeDocument/2006/relationships/slideLayout" Target="../slideLayouts/slideLayout225.xml"/><Relationship Id="rId34" Type="http://schemas.openxmlformats.org/officeDocument/2006/relationships/slideLayout" Target="../slideLayouts/slideLayout238.xml"/><Relationship Id="rId7" Type="http://schemas.openxmlformats.org/officeDocument/2006/relationships/slideLayout" Target="../slideLayouts/slideLayout211.xml"/><Relationship Id="rId12" Type="http://schemas.openxmlformats.org/officeDocument/2006/relationships/slideLayout" Target="../slideLayouts/slideLayout216.xml"/><Relationship Id="rId17" Type="http://schemas.openxmlformats.org/officeDocument/2006/relationships/slideLayout" Target="../slideLayouts/slideLayout221.xml"/><Relationship Id="rId25" Type="http://schemas.openxmlformats.org/officeDocument/2006/relationships/slideLayout" Target="../slideLayouts/slideLayout229.xml"/><Relationship Id="rId33" Type="http://schemas.openxmlformats.org/officeDocument/2006/relationships/slideLayout" Target="../slideLayouts/slideLayout237.xml"/><Relationship Id="rId2" Type="http://schemas.openxmlformats.org/officeDocument/2006/relationships/slideLayout" Target="../slideLayouts/slideLayout206.xml"/><Relationship Id="rId16" Type="http://schemas.openxmlformats.org/officeDocument/2006/relationships/slideLayout" Target="../slideLayouts/slideLayout220.xml"/><Relationship Id="rId20" Type="http://schemas.openxmlformats.org/officeDocument/2006/relationships/slideLayout" Target="../slideLayouts/slideLayout224.xml"/><Relationship Id="rId29" Type="http://schemas.openxmlformats.org/officeDocument/2006/relationships/slideLayout" Target="../slideLayouts/slideLayout233.xml"/><Relationship Id="rId1" Type="http://schemas.openxmlformats.org/officeDocument/2006/relationships/slideLayout" Target="../slideLayouts/slideLayout205.xml"/><Relationship Id="rId6" Type="http://schemas.openxmlformats.org/officeDocument/2006/relationships/slideLayout" Target="../slideLayouts/slideLayout210.xml"/><Relationship Id="rId11" Type="http://schemas.openxmlformats.org/officeDocument/2006/relationships/slideLayout" Target="../slideLayouts/slideLayout215.xml"/><Relationship Id="rId24" Type="http://schemas.openxmlformats.org/officeDocument/2006/relationships/slideLayout" Target="../slideLayouts/slideLayout228.xml"/><Relationship Id="rId32" Type="http://schemas.openxmlformats.org/officeDocument/2006/relationships/slideLayout" Target="../slideLayouts/slideLayout236.xml"/><Relationship Id="rId37" Type="http://schemas.openxmlformats.org/officeDocument/2006/relationships/image" Target="../media/image72.png"/><Relationship Id="rId5" Type="http://schemas.openxmlformats.org/officeDocument/2006/relationships/slideLayout" Target="../slideLayouts/slideLayout209.xml"/><Relationship Id="rId15" Type="http://schemas.openxmlformats.org/officeDocument/2006/relationships/slideLayout" Target="../slideLayouts/slideLayout219.xml"/><Relationship Id="rId23" Type="http://schemas.openxmlformats.org/officeDocument/2006/relationships/slideLayout" Target="../slideLayouts/slideLayout227.xml"/><Relationship Id="rId28" Type="http://schemas.openxmlformats.org/officeDocument/2006/relationships/slideLayout" Target="../slideLayouts/slideLayout232.xml"/><Relationship Id="rId36" Type="http://schemas.openxmlformats.org/officeDocument/2006/relationships/theme" Target="../theme/theme11.xml"/><Relationship Id="rId10" Type="http://schemas.openxmlformats.org/officeDocument/2006/relationships/slideLayout" Target="../slideLayouts/slideLayout214.xml"/><Relationship Id="rId19" Type="http://schemas.openxmlformats.org/officeDocument/2006/relationships/slideLayout" Target="../slideLayouts/slideLayout223.xml"/><Relationship Id="rId31" Type="http://schemas.openxmlformats.org/officeDocument/2006/relationships/slideLayout" Target="../slideLayouts/slideLayout235.xml"/><Relationship Id="rId4" Type="http://schemas.openxmlformats.org/officeDocument/2006/relationships/slideLayout" Target="../slideLayouts/slideLayout208.xml"/><Relationship Id="rId9" Type="http://schemas.openxmlformats.org/officeDocument/2006/relationships/slideLayout" Target="../slideLayouts/slideLayout213.xml"/><Relationship Id="rId14" Type="http://schemas.openxmlformats.org/officeDocument/2006/relationships/slideLayout" Target="../slideLayouts/slideLayout218.xml"/><Relationship Id="rId22" Type="http://schemas.openxmlformats.org/officeDocument/2006/relationships/slideLayout" Target="../slideLayouts/slideLayout226.xml"/><Relationship Id="rId27" Type="http://schemas.openxmlformats.org/officeDocument/2006/relationships/slideLayout" Target="../slideLayouts/slideLayout231.xml"/><Relationship Id="rId30" Type="http://schemas.openxmlformats.org/officeDocument/2006/relationships/slideLayout" Target="../slideLayouts/slideLayout234.xml"/><Relationship Id="rId35" Type="http://schemas.openxmlformats.org/officeDocument/2006/relationships/slideLayout" Target="../slideLayouts/slideLayout239.xml"/><Relationship Id="rId8" Type="http://schemas.openxmlformats.org/officeDocument/2006/relationships/slideLayout" Target="../slideLayouts/slideLayout212.xml"/><Relationship Id="rId3" Type="http://schemas.openxmlformats.org/officeDocument/2006/relationships/slideLayout" Target="../slideLayouts/slideLayout207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7.xml"/><Relationship Id="rId13" Type="http://schemas.openxmlformats.org/officeDocument/2006/relationships/slideLayout" Target="../slideLayouts/slideLayout252.xml"/><Relationship Id="rId3" Type="http://schemas.openxmlformats.org/officeDocument/2006/relationships/slideLayout" Target="../slideLayouts/slideLayout242.xml"/><Relationship Id="rId7" Type="http://schemas.openxmlformats.org/officeDocument/2006/relationships/slideLayout" Target="../slideLayouts/slideLayout246.xml"/><Relationship Id="rId12" Type="http://schemas.openxmlformats.org/officeDocument/2006/relationships/slideLayout" Target="../slideLayouts/slideLayout251.xml"/><Relationship Id="rId17" Type="http://schemas.openxmlformats.org/officeDocument/2006/relationships/image" Target="../media/image8.png"/><Relationship Id="rId2" Type="http://schemas.openxmlformats.org/officeDocument/2006/relationships/slideLayout" Target="../slideLayouts/slideLayout241.xml"/><Relationship Id="rId16" Type="http://schemas.openxmlformats.org/officeDocument/2006/relationships/theme" Target="../theme/theme12.xml"/><Relationship Id="rId1" Type="http://schemas.openxmlformats.org/officeDocument/2006/relationships/slideLayout" Target="../slideLayouts/slideLayout240.xml"/><Relationship Id="rId6" Type="http://schemas.openxmlformats.org/officeDocument/2006/relationships/slideLayout" Target="../slideLayouts/slideLayout245.xml"/><Relationship Id="rId11" Type="http://schemas.openxmlformats.org/officeDocument/2006/relationships/slideLayout" Target="../slideLayouts/slideLayout250.xml"/><Relationship Id="rId5" Type="http://schemas.openxmlformats.org/officeDocument/2006/relationships/slideLayout" Target="../slideLayouts/slideLayout244.xml"/><Relationship Id="rId15" Type="http://schemas.openxmlformats.org/officeDocument/2006/relationships/slideLayout" Target="../slideLayouts/slideLayout254.xml"/><Relationship Id="rId10" Type="http://schemas.openxmlformats.org/officeDocument/2006/relationships/slideLayout" Target="../slideLayouts/slideLayout249.xml"/><Relationship Id="rId4" Type="http://schemas.openxmlformats.org/officeDocument/2006/relationships/slideLayout" Target="../slideLayouts/slideLayout243.xml"/><Relationship Id="rId9" Type="http://schemas.openxmlformats.org/officeDocument/2006/relationships/slideLayout" Target="../slideLayouts/slideLayout248.xml"/><Relationship Id="rId14" Type="http://schemas.openxmlformats.org/officeDocument/2006/relationships/slideLayout" Target="../slideLayouts/slideLayout25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33.xml"/><Relationship Id="rId4" Type="http://schemas.openxmlformats.org/officeDocument/2006/relationships/slideLayout" Target="../slideLayouts/slideLayout3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8.png"/></Relationships>
</file>

<file path=ppt/slideMasters/_rels/slideMaster6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58.xml"/><Relationship Id="rId18" Type="http://schemas.openxmlformats.org/officeDocument/2006/relationships/slideLayout" Target="../slideLayouts/slideLayout63.xml"/><Relationship Id="rId26" Type="http://schemas.openxmlformats.org/officeDocument/2006/relationships/slideLayout" Target="../slideLayouts/slideLayout71.xml"/><Relationship Id="rId39" Type="http://schemas.openxmlformats.org/officeDocument/2006/relationships/slideLayout" Target="../slideLayouts/slideLayout84.xml"/><Relationship Id="rId21" Type="http://schemas.openxmlformats.org/officeDocument/2006/relationships/slideLayout" Target="../slideLayouts/slideLayout66.xml"/><Relationship Id="rId34" Type="http://schemas.openxmlformats.org/officeDocument/2006/relationships/slideLayout" Target="../slideLayouts/slideLayout79.xml"/><Relationship Id="rId42" Type="http://schemas.openxmlformats.org/officeDocument/2006/relationships/slideLayout" Target="../slideLayouts/slideLayout87.xml"/><Relationship Id="rId7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7.xml"/><Relationship Id="rId16" Type="http://schemas.openxmlformats.org/officeDocument/2006/relationships/slideLayout" Target="../slideLayouts/slideLayout61.xml"/><Relationship Id="rId29" Type="http://schemas.openxmlformats.org/officeDocument/2006/relationships/slideLayout" Target="../slideLayouts/slideLayout74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24" Type="http://schemas.openxmlformats.org/officeDocument/2006/relationships/slideLayout" Target="../slideLayouts/slideLayout69.xml"/><Relationship Id="rId32" Type="http://schemas.openxmlformats.org/officeDocument/2006/relationships/slideLayout" Target="../slideLayouts/slideLayout77.xml"/><Relationship Id="rId37" Type="http://schemas.openxmlformats.org/officeDocument/2006/relationships/slideLayout" Target="../slideLayouts/slideLayout82.xml"/><Relationship Id="rId40" Type="http://schemas.openxmlformats.org/officeDocument/2006/relationships/slideLayout" Target="../slideLayouts/slideLayout85.xml"/><Relationship Id="rId45" Type="http://schemas.openxmlformats.org/officeDocument/2006/relationships/image" Target="../media/image21.png"/><Relationship Id="rId5" Type="http://schemas.openxmlformats.org/officeDocument/2006/relationships/slideLayout" Target="../slideLayouts/slideLayout50.xml"/><Relationship Id="rId15" Type="http://schemas.openxmlformats.org/officeDocument/2006/relationships/slideLayout" Target="../slideLayouts/slideLayout60.xml"/><Relationship Id="rId23" Type="http://schemas.openxmlformats.org/officeDocument/2006/relationships/slideLayout" Target="../slideLayouts/slideLayout68.xml"/><Relationship Id="rId28" Type="http://schemas.openxmlformats.org/officeDocument/2006/relationships/slideLayout" Target="../slideLayouts/slideLayout73.xml"/><Relationship Id="rId36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55.xml"/><Relationship Id="rId19" Type="http://schemas.openxmlformats.org/officeDocument/2006/relationships/slideLayout" Target="../slideLayouts/slideLayout64.xml"/><Relationship Id="rId31" Type="http://schemas.openxmlformats.org/officeDocument/2006/relationships/slideLayout" Target="../slideLayouts/slideLayout76.xml"/><Relationship Id="rId44" Type="http://schemas.openxmlformats.org/officeDocument/2006/relationships/theme" Target="../theme/theme6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slideLayout" Target="../slideLayouts/slideLayout59.xml"/><Relationship Id="rId22" Type="http://schemas.openxmlformats.org/officeDocument/2006/relationships/slideLayout" Target="../slideLayouts/slideLayout67.xml"/><Relationship Id="rId27" Type="http://schemas.openxmlformats.org/officeDocument/2006/relationships/slideLayout" Target="../slideLayouts/slideLayout72.xml"/><Relationship Id="rId30" Type="http://schemas.openxmlformats.org/officeDocument/2006/relationships/slideLayout" Target="../slideLayouts/slideLayout75.xml"/><Relationship Id="rId35" Type="http://schemas.openxmlformats.org/officeDocument/2006/relationships/slideLayout" Target="../slideLayouts/slideLayout80.xml"/><Relationship Id="rId43" Type="http://schemas.openxmlformats.org/officeDocument/2006/relationships/slideLayout" Target="../slideLayouts/slideLayout88.xml"/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7.xml"/><Relationship Id="rId17" Type="http://schemas.openxmlformats.org/officeDocument/2006/relationships/slideLayout" Target="../slideLayouts/slideLayout62.xml"/><Relationship Id="rId25" Type="http://schemas.openxmlformats.org/officeDocument/2006/relationships/slideLayout" Target="../slideLayouts/slideLayout70.xml"/><Relationship Id="rId33" Type="http://schemas.openxmlformats.org/officeDocument/2006/relationships/slideLayout" Target="../slideLayouts/slideLayout78.xml"/><Relationship Id="rId38" Type="http://schemas.openxmlformats.org/officeDocument/2006/relationships/slideLayout" Target="../slideLayouts/slideLayout83.xml"/><Relationship Id="rId20" Type="http://schemas.openxmlformats.org/officeDocument/2006/relationships/slideLayout" Target="../slideLayouts/slideLayout65.xml"/><Relationship Id="rId41" Type="http://schemas.openxmlformats.org/officeDocument/2006/relationships/slideLayout" Target="../slideLayouts/slideLayout86.xml"/></Relationships>
</file>

<file path=ppt/slideMasters/_rels/slideMaster7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01.xml"/><Relationship Id="rId18" Type="http://schemas.openxmlformats.org/officeDocument/2006/relationships/slideLayout" Target="../slideLayouts/slideLayout106.xml"/><Relationship Id="rId26" Type="http://schemas.openxmlformats.org/officeDocument/2006/relationships/slideLayout" Target="../slideLayouts/slideLayout114.xml"/><Relationship Id="rId3" Type="http://schemas.openxmlformats.org/officeDocument/2006/relationships/slideLayout" Target="../slideLayouts/slideLayout91.xml"/><Relationship Id="rId21" Type="http://schemas.openxmlformats.org/officeDocument/2006/relationships/slideLayout" Target="../slideLayouts/slideLayout109.xml"/><Relationship Id="rId7" Type="http://schemas.openxmlformats.org/officeDocument/2006/relationships/slideLayout" Target="../slideLayouts/slideLayout95.xml"/><Relationship Id="rId12" Type="http://schemas.openxmlformats.org/officeDocument/2006/relationships/slideLayout" Target="../slideLayouts/slideLayout100.xml"/><Relationship Id="rId17" Type="http://schemas.openxmlformats.org/officeDocument/2006/relationships/slideLayout" Target="../slideLayouts/slideLayout105.xml"/><Relationship Id="rId25" Type="http://schemas.openxmlformats.org/officeDocument/2006/relationships/slideLayout" Target="../slideLayouts/slideLayout113.xml"/><Relationship Id="rId33" Type="http://schemas.openxmlformats.org/officeDocument/2006/relationships/image" Target="../media/image50.png"/><Relationship Id="rId2" Type="http://schemas.openxmlformats.org/officeDocument/2006/relationships/slideLayout" Target="../slideLayouts/slideLayout90.xml"/><Relationship Id="rId16" Type="http://schemas.openxmlformats.org/officeDocument/2006/relationships/slideLayout" Target="../slideLayouts/slideLayout104.xml"/><Relationship Id="rId20" Type="http://schemas.openxmlformats.org/officeDocument/2006/relationships/slideLayout" Target="../slideLayouts/slideLayout108.xml"/><Relationship Id="rId29" Type="http://schemas.openxmlformats.org/officeDocument/2006/relationships/slideLayout" Target="../slideLayouts/slideLayout117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24" Type="http://schemas.openxmlformats.org/officeDocument/2006/relationships/slideLayout" Target="../slideLayouts/slideLayout112.xml"/><Relationship Id="rId32" Type="http://schemas.openxmlformats.org/officeDocument/2006/relationships/theme" Target="../theme/theme7.xml"/><Relationship Id="rId5" Type="http://schemas.openxmlformats.org/officeDocument/2006/relationships/slideLayout" Target="../slideLayouts/slideLayout93.xml"/><Relationship Id="rId15" Type="http://schemas.openxmlformats.org/officeDocument/2006/relationships/slideLayout" Target="../slideLayouts/slideLayout103.xml"/><Relationship Id="rId23" Type="http://schemas.openxmlformats.org/officeDocument/2006/relationships/slideLayout" Target="../slideLayouts/slideLayout111.xml"/><Relationship Id="rId28" Type="http://schemas.openxmlformats.org/officeDocument/2006/relationships/slideLayout" Target="../slideLayouts/slideLayout116.xml"/><Relationship Id="rId10" Type="http://schemas.openxmlformats.org/officeDocument/2006/relationships/slideLayout" Target="../slideLayouts/slideLayout98.xml"/><Relationship Id="rId19" Type="http://schemas.openxmlformats.org/officeDocument/2006/relationships/slideLayout" Target="../slideLayouts/slideLayout107.xml"/><Relationship Id="rId31" Type="http://schemas.openxmlformats.org/officeDocument/2006/relationships/slideLayout" Target="../slideLayouts/slideLayout119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Relationship Id="rId14" Type="http://schemas.openxmlformats.org/officeDocument/2006/relationships/slideLayout" Target="../slideLayouts/slideLayout102.xml"/><Relationship Id="rId22" Type="http://schemas.openxmlformats.org/officeDocument/2006/relationships/slideLayout" Target="../slideLayouts/slideLayout110.xml"/><Relationship Id="rId27" Type="http://schemas.openxmlformats.org/officeDocument/2006/relationships/slideLayout" Target="../slideLayouts/slideLayout115.xml"/><Relationship Id="rId30" Type="http://schemas.openxmlformats.org/officeDocument/2006/relationships/slideLayout" Target="../slideLayouts/slideLayout118.xml"/><Relationship Id="rId8" Type="http://schemas.openxmlformats.org/officeDocument/2006/relationships/slideLayout" Target="../slideLayouts/slideLayout96.xml"/></Relationships>
</file>

<file path=ppt/slideMasters/_rels/slideMaster8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2.xml"/><Relationship Id="rId18" Type="http://schemas.openxmlformats.org/officeDocument/2006/relationships/slideLayout" Target="../slideLayouts/slideLayout137.xml"/><Relationship Id="rId26" Type="http://schemas.openxmlformats.org/officeDocument/2006/relationships/slideLayout" Target="../slideLayouts/slideLayout145.xml"/><Relationship Id="rId3" Type="http://schemas.openxmlformats.org/officeDocument/2006/relationships/slideLayout" Target="../slideLayouts/slideLayout122.xml"/><Relationship Id="rId21" Type="http://schemas.openxmlformats.org/officeDocument/2006/relationships/slideLayout" Target="../slideLayouts/slideLayout140.xml"/><Relationship Id="rId7" Type="http://schemas.openxmlformats.org/officeDocument/2006/relationships/slideLayout" Target="../slideLayouts/slideLayout126.xml"/><Relationship Id="rId12" Type="http://schemas.openxmlformats.org/officeDocument/2006/relationships/slideLayout" Target="../slideLayouts/slideLayout131.xml"/><Relationship Id="rId17" Type="http://schemas.openxmlformats.org/officeDocument/2006/relationships/slideLayout" Target="../slideLayouts/slideLayout136.xml"/><Relationship Id="rId25" Type="http://schemas.openxmlformats.org/officeDocument/2006/relationships/slideLayout" Target="../slideLayouts/slideLayout144.xml"/><Relationship Id="rId33" Type="http://schemas.openxmlformats.org/officeDocument/2006/relationships/image" Target="../media/image8.png"/><Relationship Id="rId2" Type="http://schemas.openxmlformats.org/officeDocument/2006/relationships/slideLayout" Target="../slideLayouts/slideLayout121.xml"/><Relationship Id="rId16" Type="http://schemas.openxmlformats.org/officeDocument/2006/relationships/slideLayout" Target="../slideLayouts/slideLayout135.xml"/><Relationship Id="rId20" Type="http://schemas.openxmlformats.org/officeDocument/2006/relationships/slideLayout" Target="../slideLayouts/slideLayout139.xml"/><Relationship Id="rId29" Type="http://schemas.openxmlformats.org/officeDocument/2006/relationships/slideLayout" Target="../slideLayouts/slideLayout148.xml"/><Relationship Id="rId1" Type="http://schemas.openxmlformats.org/officeDocument/2006/relationships/slideLayout" Target="../slideLayouts/slideLayout120.xml"/><Relationship Id="rId6" Type="http://schemas.openxmlformats.org/officeDocument/2006/relationships/slideLayout" Target="../slideLayouts/slideLayout125.xml"/><Relationship Id="rId11" Type="http://schemas.openxmlformats.org/officeDocument/2006/relationships/slideLayout" Target="../slideLayouts/slideLayout130.xml"/><Relationship Id="rId24" Type="http://schemas.openxmlformats.org/officeDocument/2006/relationships/slideLayout" Target="../slideLayouts/slideLayout143.xml"/><Relationship Id="rId32" Type="http://schemas.openxmlformats.org/officeDocument/2006/relationships/theme" Target="../theme/theme8.xml"/><Relationship Id="rId5" Type="http://schemas.openxmlformats.org/officeDocument/2006/relationships/slideLayout" Target="../slideLayouts/slideLayout124.xml"/><Relationship Id="rId15" Type="http://schemas.openxmlformats.org/officeDocument/2006/relationships/slideLayout" Target="../slideLayouts/slideLayout134.xml"/><Relationship Id="rId23" Type="http://schemas.openxmlformats.org/officeDocument/2006/relationships/slideLayout" Target="../slideLayouts/slideLayout142.xml"/><Relationship Id="rId28" Type="http://schemas.openxmlformats.org/officeDocument/2006/relationships/slideLayout" Target="../slideLayouts/slideLayout147.xml"/><Relationship Id="rId10" Type="http://schemas.openxmlformats.org/officeDocument/2006/relationships/slideLayout" Target="../slideLayouts/slideLayout129.xml"/><Relationship Id="rId19" Type="http://schemas.openxmlformats.org/officeDocument/2006/relationships/slideLayout" Target="../slideLayouts/slideLayout138.xml"/><Relationship Id="rId31" Type="http://schemas.openxmlformats.org/officeDocument/2006/relationships/slideLayout" Target="../slideLayouts/slideLayout150.xml"/><Relationship Id="rId4" Type="http://schemas.openxmlformats.org/officeDocument/2006/relationships/slideLayout" Target="../slideLayouts/slideLayout123.xml"/><Relationship Id="rId9" Type="http://schemas.openxmlformats.org/officeDocument/2006/relationships/slideLayout" Target="../slideLayouts/slideLayout128.xml"/><Relationship Id="rId14" Type="http://schemas.openxmlformats.org/officeDocument/2006/relationships/slideLayout" Target="../slideLayouts/slideLayout133.xml"/><Relationship Id="rId22" Type="http://schemas.openxmlformats.org/officeDocument/2006/relationships/slideLayout" Target="../slideLayouts/slideLayout141.xml"/><Relationship Id="rId27" Type="http://schemas.openxmlformats.org/officeDocument/2006/relationships/slideLayout" Target="../slideLayouts/slideLayout146.xml"/><Relationship Id="rId30" Type="http://schemas.openxmlformats.org/officeDocument/2006/relationships/slideLayout" Target="../slideLayouts/slideLayout149.xml"/><Relationship Id="rId8" Type="http://schemas.openxmlformats.org/officeDocument/2006/relationships/slideLayout" Target="../slideLayouts/slideLayout127.xml"/></Relationships>
</file>

<file path=ppt/slideMasters/_rels/slideMaster9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63.xml"/><Relationship Id="rId18" Type="http://schemas.openxmlformats.org/officeDocument/2006/relationships/slideLayout" Target="../slideLayouts/slideLayout168.xml"/><Relationship Id="rId26" Type="http://schemas.openxmlformats.org/officeDocument/2006/relationships/slideLayout" Target="../slideLayouts/slideLayout176.xml"/><Relationship Id="rId39" Type="http://schemas.openxmlformats.org/officeDocument/2006/relationships/slideLayout" Target="../slideLayouts/slideLayout189.xml"/><Relationship Id="rId21" Type="http://schemas.openxmlformats.org/officeDocument/2006/relationships/slideLayout" Target="../slideLayouts/slideLayout171.xml"/><Relationship Id="rId34" Type="http://schemas.openxmlformats.org/officeDocument/2006/relationships/slideLayout" Target="../slideLayouts/slideLayout184.xml"/><Relationship Id="rId42" Type="http://schemas.openxmlformats.org/officeDocument/2006/relationships/slideLayout" Target="../slideLayouts/slideLayout192.xml"/><Relationship Id="rId7" Type="http://schemas.openxmlformats.org/officeDocument/2006/relationships/slideLayout" Target="../slideLayouts/slideLayout157.xml"/><Relationship Id="rId2" Type="http://schemas.openxmlformats.org/officeDocument/2006/relationships/slideLayout" Target="../slideLayouts/slideLayout152.xml"/><Relationship Id="rId16" Type="http://schemas.openxmlformats.org/officeDocument/2006/relationships/slideLayout" Target="../slideLayouts/slideLayout166.xml"/><Relationship Id="rId20" Type="http://schemas.openxmlformats.org/officeDocument/2006/relationships/slideLayout" Target="../slideLayouts/slideLayout170.xml"/><Relationship Id="rId29" Type="http://schemas.openxmlformats.org/officeDocument/2006/relationships/slideLayout" Target="../slideLayouts/slideLayout179.xml"/><Relationship Id="rId41" Type="http://schemas.openxmlformats.org/officeDocument/2006/relationships/slideLayout" Target="../slideLayouts/slideLayout191.xml"/><Relationship Id="rId1" Type="http://schemas.openxmlformats.org/officeDocument/2006/relationships/slideLayout" Target="../slideLayouts/slideLayout151.xml"/><Relationship Id="rId6" Type="http://schemas.openxmlformats.org/officeDocument/2006/relationships/slideLayout" Target="../slideLayouts/slideLayout156.xml"/><Relationship Id="rId11" Type="http://schemas.openxmlformats.org/officeDocument/2006/relationships/slideLayout" Target="../slideLayouts/slideLayout161.xml"/><Relationship Id="rId24" Type="http://schemas.openxmlformats.org/officeDocument/2006/relationships/slideLayout" Target="../slideLayouts/slideLayout174.xml"/><Relationship Id="rId32" Type="http://schemas.openxmlformats.org/officeDocument/2006/relationships/slideLayout" Target="../slideLayouts/slideLayout182.xml"/><Relationship Id="rId37" Type="http://schemas.openxmlformats.org/officeDocument/2006/relationships/slideLayout" Target="../slideLayouts/slideLayout187.xml"/><Relationship Id="rId40" Type="http://schemas.openxmlformats.org/officeDocument/2006/relationships/slideLayout" Target="../slideLayouts/slideLayout190.xml"/><Relationship Id="rId5" Type="http://schemas.openxmlformats.org/officeDocument/2006/relationships/slideLayout" Target="../slideLayouts/slideLayout155.xml"/><Relationship Id="rId15" Type="http://schemas.openxmlformats.org/officeDocument/2006/relationships/slideLayout" Target="../slideLayouts/slideLayout165.xml"/><Relationship Id="rId23" Type="http://schemas.openxmlformats.org/officeDocument/2006/relationships/slideLayout" Target="../slideLayouts/slideLayout173.xml"/><Relationship Id="rId28" Type="http://schemas.openxmlformats.org/officeDocument/2006/relationships/slideLayout" Target="../slideLayouts/slideLayout178.xml"/><Relationship Id="rId36" Type="http://schemas.openxmlformats.org/officeDocument/2006/relationships/slideLayout" Target="../slideLayouts/slideLayout186.xml"/><Relationship Id="rId10" Type="http://schemas.openxmlformats.org/officeDocument/2006/relationships/slideLayout" Target="../slideLayouts/slideLayout160.xml"/><Relationship Id="rId19" Type="http://schemas.openxmlformats.org/officeDocument/2006/relationships/slideLayout" Target="../slideLayouts/slideLayout169.xml"/><Relationship Id="rId31" Type="http://schemas.openxmlformats.org/officeDocument/2006/relationships/slideLayout" Target="../slideLayouts/slideLayout181.xml"/><Relationship Id="rId44" Type="http://schemas.openxmlformats.org/officeDocument/2006/relationships/image" Target="../media/image21.png"/><Relationship Id="rId4" Type="http://schemas.openxmlformats.org/officeDocument/2006/relationships/slideLayout" Target="../slideLayouts/slideLayout154.xml"/><Relationship Id="rId9" Type="http://schemas.openxmlformats.org/officeDocument/2006/relationships/slideLayout" Target="../slideLayouts/slideLayout159.xml"/><Relationship Id="rId14" Type="http://schemas.openxmlformats.org/officeDocument/2006/relationships/slideLayout" Target="../slideLayouts/slideLayout164.xml"/><Relationship Id="rId22" Type="http://schemas.openxmlformats.org/officeDocument/2006/relationships/slideLayout" Target="../slideLayouts/slideLayout172.xml"/><Relationship Id="rId27" Type="http://schemas.openxmlformats.org/officeDocument/2006/relationships/slideLayout" Target="../slideLayouts/slideLayout177.xml"/><Relationship Id="rId30" Type="http://schemas.openxmlformats.org/officeDocument/2006/relationships/slideLayout" Target="../slideLayouts/slideLayout180.xml"/><Relationship Id="rId35" Type="http://schemas.openxmlformats.org/officeDocument/2006/relationships/slideLayout" Target="../slideLayouts/slideLayout185.xml"/><Relationship Id="rId43" Type="http://schemas.openxmlformats.org/officeDocument/2006/relationships/theme" Target="../theme/theme9.xml"/><Relationship Id="rId8" Type="http://schemas.openxmlformats.org/officeDocument/2006/relationships/slideLayout" Target="../slideLayouts/slideLayout158.xml"/><Relationship Id="rId3" Type="http://schemas.openxmlformats.org/officeDocument/2006/relationships/slideLayout" Target="../slideLayouts/slideLayout153.xml"/><Relationship Id="rId12" Type="http://schemas.openxmlformats.org/officeDocument/2006/relationships/slideLayout" Target="../slideLayouts/slideLayout162.xml"/><Relationship Id="rId17" Type="http://schemas.openxmlformats.org/officeDocument/2006/relationships/slideLayout" Target="../slideLayouts/slideLayout167.xml"/><Relationship Id="rId25" Type="http://schemas.openxmlformats.org/officeDocument/2006/relationships/slideLayout" Target="../slideLayouts/slideLayout175.xml"/><Relationship Id="rId33" Type="http://schemas.openxmlformats.org/officeDocument/2006/relationships/slideLayout" Target="../slideLayouts/slideLayout183.xml"/><Relationship Id="rId38" Type="http://schemas.openxmlformats.org/officeDocument/2006/relationships/slideLayout" Target="../slideLayouts/slideLayout18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5A610017-C981-411B-9CE1-95E704E67A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379E23F0-26AD-491F-A37C-9DBF528BBB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DC6AFFEF-B2E7-48BD-AB30-706B8969F3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68DA21-FFA9-442F-B1CF-4BDA917DEC1B}" type="datetimeFigureOut">
              <a:rPr lang="en-US" smtClean="0"/>
              <a:t>11/22/2018</a:t>
            </a:fld>
            <a:endParaRPr lang="en-US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852B39AB-635A-4348-A0BA-6C80EAEB98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2DF32C84-618D-4FED-A1CF-FF9C4DBC11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1EB3C5-ABF1-4167-9B69-64D49330B6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432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7" descr="EYDE_footer_slide_blaa.png"/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5722968"/>
            <a:ext cx="12203289" cy="114455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9829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659855"/>
            <a:ext cx="10515600" cy="37512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7EC56D-277E-470A-9BC4-D370A9487B8A}" type="datetimeFigureOut">
              <a:rPr lang="nb-NO" smtClean="0"/>
              <a:pPr/>
              <a:t>22.11.2018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/>
            <a:fld id="{00E0156F-50AA-4339-B299-9839F8B47633}" type="slidenum">
              <a:rPr lang="nb-NO" smtClean="0"/>
              <a:pPr algn="l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44570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4" r:id="rId1"/>
    <p:sldLayoutId id="2147483895" r:id="rId2"/>
    <p:sldLayoutId id="2147483896" r:id="rId3"/>
    <p:sldLayoutId id="2147483897" r:id="rId4"/>
    <p:sldLayoutId id="2147483898" r:id="rId5"/>
    <p:sldLayoutId id="2147483899" r:id="rId6"/>
    <p:sldLayoutId id="2147483900" r:id="rId7"/>
    <p:sldLayoutId id="2147483901" r:id="rId8"/>
    <p:sldLayoutId id="2147483902" r:id="rId9"/>
    <p:sldLayoutId id="2147483903" r:id="rId10"/>
    <p:sldLayoutId id="2147483904" r:id="rId11"/>
    <p:sldLayoutId id="214748390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2">
              <a:lumMod val="50000"/>
            </a:schemeClr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2">
              <a:lumMod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2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2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>
              <a:lumMod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812800" y="1316045"/>
            <a:ext cx="1076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12800" y="2328333"/>
            <a:ext cx="10769600" cy="3225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pic>
        <p:nvPicPr>
          <p:cNvPr id="7" name="Bilde 6" descr="EYDE_footer_slide_blaa.png"/>
          <p:cNvPicPr>
            <a:picLocks noChangeAspect="1"/>
          </p:cNvPicPr>
          <p:nvPr userDrawn="1"/>
        </p:nvPicPr>
        <p:blipFill>
          <a:blip r:embed="rId3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722968"/>
            <a:ext cx="12203289" cy="1144558"/>
          </a:xfrm>
          <a:prstGeom prst="rect">
            <a:avLst/>
          </a:prstGeom>
        </p:spPr>
      </p:pic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2737556" y="6118404"/>
            <a:ext cx="62182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pPr defTabSz="457200"/>
            <a:endParaRPr lang="nb-NO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0494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7" r:id="rId1"/>
    <p:sldLayoutId id="2147483908" r:id="rId2"/>
    <p:sldLayoutId id="2147483909" r:id="rId3"/>
    <p:sldLayoutId id="2147483910" r:id="rId4"/>
    <p:sldLayoutId id="2147483911" r:id="rId5"/>
    <p:sldLayoutId id="2147483912" r:id="rId6"/>
    <p:sldLayoutId id="2147483913" r:id="rId7"/>
    <p:sldLayoutId id="2147483914" r:id="rId8"/>
    <p:sldLayoutId id="2147483915" r:id="rId9"/>
    <p:sldLayoutId id="2147483916" r:id="rId10"/>
    <p:sldLayoutId id="2147483917" r:id="rId11"/>
    <p:sldLayoutId id="2147483918" r:id="rId12"/>
    <p:sldLayoutId id="2147483919" r:id="rId13"/>
    <p:sldLayoutId id="2147483920" r:id="rId14"/>
    <p:sldLayoutId id="2147483921" r:id="rId15"/>
    <p:sldLayoutId id="2147483922" r:id="rId16"/>
    <p:sldLayoutId id="2147483923" r:id="rId17"/>
    <p:sldLayoutId id="2147483924" r:id="rId18"/>
    <p:sldLayoutId id="2147483925" r:id="rId19"/>
    <p:sldLayoutId id="2147483926" r:id="rId20"/>
    <p:sldLayoutId id="2147483927" r:id="rId21"/>
    <p:sldLayoutId id="2147483928" r:id="rId22"/>
    <p:sldLayoutId id="2147483929" r:id="rId23"/>
    <p:sldLayoutId id="2147483930" r:id="rId24"/>
    <p:sldLayoutId id="2147483931" r:id="rId25"/>
    <p:sldLayoutId id="2147483932" r:id="rId26"/>
    <p:sldLayoutId id="2147483933" r:id="rId27"/>
    <p:sldLayoutId id="2147483934" r:id="rId28"/>
    <p:sldLayoutId id="2147483935" r:id="rId29"/>
    <p:sldLayoutId id="2147483936" r:id="rId30"/>
    <p:sldLayoutId id="2147483937" r:id="rId31"/>
    <p:sldLayoutId id="2147483938" r:id="rId32"/>
    <p:sldLayoutId id="2147483939" r:id="rId33"/>
    <p:sldLayoutId id="2147483940" r:id="rId34"/>
    <p:sldLayoutId id="2147483941" r:id="rId35"/>
  </p:sldLayoutIdLst>
  <p:txStyles>
    <p:titleStyle>
      <a:lvl1pPr algn="l" defTabSz="457200" rtl="0" eaLnBrk="1" latinLnBrk="0" hangingPunct="1">
        <a:lnSpc>
          <a:spcPct val="70000"/>
        </a:lnSpc>
        <a:spcBef>
          <a:spcPct val="0"/>
        </a:spcBef>
        <a:buNone/>
        <a:defRPr sz="5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lnSpc>
          <a:spcPct val="70000"/>
        </a:lnSpc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lnSpc>
          <a:spcPct val="70000"/>
        </a:lnSpc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lnSpc>
          <a:spcPct val="70000"/>
        </a:lnSpc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lnSpc>
          <a:spcPct val="70000"/>
        </a:lnSpc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lnSpc>
          <a:spcPct val="70000"/>
        </a:lnSpc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7" descr="EYDE_footer_slide_blaa.png"/>
          <p:cNvPicPr>
            <a:picLocks noChangeAspect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5722968"/>
            <a:ext cx="12203289" cy="114455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9829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659855"/>
            <a:ext cx="10515600" cy="37512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7EC56D-277E-470A-9BC4-D370A9487B8A}" type="datetimeFigureOut">
              <a:rPr lang="nb-NO" smtClean="0"/>
              <a:pPr/>
              <a:t>22.11.2018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/>
            <a:fld id="{00E0156F-50AA-4339-B299-9839F8B47633}" type="slidenum">
              <a:rPr lang="nb-NO" smtClean="0"/>
              <a:pPr algn="l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38712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3" r:id="rId1"/>
    <p:sldLayoutId id="2147483944" r:id="rId2"/>
    <p:sldLayoutId id="2147483945" r:id="rId3"/>
    <p:sldLayoutId id="2147483946" r:id="rId4"/>
    <p:sldLayoutId id="2147483947" r:id="rId5"/>
    <p:sldLayoutId id="2147483948" r:id="rId6"/>
    <p:sldLayoutId id="2147483949" r:id="rId7"/>
    <p:sldLayoutId id="2147483950" r:id="rId8"/>
    <p:sldLayoutId id="2147483951" r:id="rId9"/>
    <p:sldLayoutId id="2147483952" r:id="rId10"/>
    <p:sldLayoutId id="2147483953" r:id="rId11"/>
    <p:sldLayoutId id="2147483954" r:id="rId12"/>
    <p:sldLayoutId id="2147483955" r:id="rId13"/>
    <p:sldLayoutId id="2147483956" r:id="rId14"/>
    <p:sldLayoutId id="2147483957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2">
              <a:lumMod val="50000"/>
            </a:schemeClr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2">
              <a:lumMod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2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2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>
              <a:lumMod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86524" y="570155"/>
            <a:ext cx="8599345" cy="135546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86522" y="2233011"/>
            <a:ext cx="8599345" cy="3877335"/>
          </a:xfrm>
          <a:prstGeom prst="rect">
            <a:avLst/>
          </a:prstGeom>
          <a:noFill/>
          <a:ln>
            <a:noFill/>
          </a:ln>
        </p:spPr>
        <p:txBody>
          <a:bodyPr vert="horz" lIns="0" tIns="45720" rIns="0" bIns="45720" rtlCol="0">
            <a:no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64316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  <p:sldLayoutId id="2147483680" r:id="rId15"/>
  </p:sldLayoutIdLst>
  <p:hf sldNum="0" hdr="0" ftr="0" dt="0"/>
  <p:txStyles>
    <p:titleStyle>
      <a:lvl1pPr algn="l" defTabSz="914102" rtl="0" eaLnBrk="1" latinLnBrk="0" hangingPunct="1">
        <a:lnSpc>
          <a:spcPct val="85000"/>
        </a:lnSpc>
        <a:spcBef>
          <a:spcPct val="0"/>
        </a:spcBef>
        <a:buNone/>
        <a:defRPr sz="3732" b="1" i="0" kern="1200" spc="-51" baseline="0">
          <a:solidFill>
            <a:schemeClr val="bg1"/>
          </a:solidFill>
          <a:latin typeface="Arial" charset="0"/>
          <a:ea typeface="Arial" charset="0"/>
          <a:cs typeface="Arial" charset="0"/>
        </a:defRPr>
      </a:lvl1pPr>
    </p:titleStyle>
    <p:bodyStyle>
      <a:lvl1pPr marL="91410" indent="-91410" algn="l" defTabSz="914102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133" b="1" i="0" kern="1200" spc="0">
          <a:solidFill>
            <a:schemeClr val="tx1">
              <a:lumMod val="50000"/>
            </a:schemeClr>
          </a:solidFill>
          <a:latin typeface="Arial" charset="0"/>
          <a:ea typeface="Arial" charset="0"/>
          <a:cs typeface="Arial" charset="0"/>
        </a:defRPr>
      </a:lvl1pPr>
      <a:lvl2pPr marL="318984" indent="-180915" algn="l" defTabSz="914102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bg1"/>
        </a:buClr>
        <a:buFont typeface="Arial" charset="0"/>
        <a:buChar char="•"/>
        <a:tabLst/>
        <a:defRPr sz="2133" b="1" i="0" kern="1200" spc="0">
          <a:solidFill>
            <a:schemeClr val="tx1">
              <a:lumMod val="50000"/>
            </a:schemeClr>
          </a:solidFill>
          <a:latin typeface="Arial" charset="0"/>
          <a:ea typeface="Arial" charset="0"/>
          <a:cs typeface="Arial" charset="0"/>
        </a:defRPr>
      </a:lvl2pPr>
      <a:lvl3pPr marL="318984" indent="0" algn="l" defTabSz="914102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Tx/>
        <a:buNone/>
        <a:tabLst/>
        <a:defRPr sz="1400" b="1" i="0" kern="1200" spc="0">
          <a:solidFill>
            <a:schemeClr val="tx1">
              <a:lumMod val="50000"/>
            </a:schemeClr>
          </a:solidFill>
          <a:latin typeface="Arial" charset="0"/>
          <a:ea typeface="Arial" charset="0"/>
          <a:cs typeface="Arial" charset="0"/>
        </a:defRPr>
      </a:lvl3pPr>
      <a:lvl4pPr marL="447529" indent="-128546" algn="l" defTabSz="914102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bg1"/>
        </a:buClr>
        <a:buFont typeface="Arial" charset="0"/>
        <a:buChar char="•"/>
        <a:tabLst/>
        <a:defRPr sz="1400" b="1" i="0" kern="1200" spc="0">
          <a:solidFill>
            <a:schemeClr val="tx1">
              <a:lumMod val="50000"/>
            </a:schemeClr>
          </a:solidFill>
          <a:latin typeface="Arial" charset="0"/>
          <a:ea typeface="Arial" charset="0"/>
          <a:cs typeface="Arial" charset="0"/>
        </a:defRPr>
      </a:lvl4pPr>
      <a:lvl5pPr marL="749056" indent="-301527" algn="l" defTabSz="914102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Tx/>
        <a:buNone/>
        <a:tabLst/>
        <a:defRPr sz="1400" b="1" i="0" kern="1200" spc="0">
          <a:solidFill>
            <a:schemeClr val="tx1">
              <a:lumMod val="50000"/>
            </a:schemeClr>
          </a:solidFill>
          <a:latin typeface="Arial" charset="0"/>
          <a:ea typeface="Arial" charset="0"/>
          <a:cs typeface="Arial" charset="0"/>
        </a:defRPr>
      </a:lvl5pPr>
      <a:lvl6pPr marL="1099643" indent="-228526" algn="l" defTabSz="914102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299578" indent="-228526" algn="l" defTabSz="914102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499513" indent="-228526" algn="l" defTabSz="914102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699448" indent="-228526" algn="l" defTabSz="914102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1" algn="l" defTabSz="9141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02" algn="l" defTabSz="9141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54" algn="l" defTabSz="9141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06" algn="l" defTabSz="9141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58" algn="l" defTabSz="9141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09" algn="l" defTabSz="9141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360" algn="l" defTabSz="9141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11" algn="l" defTabSz="9141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70802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192000" cy="374696"/>
          </a:xfrm>
          <a:prstGeom prst="rect">
            <a:avLst/>
          </a:prstGeom>
          <a:solidFill>
            <a:srgbClr val="C90A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0" y="374695"/>
            <a:ext cx="12192000" cy="1201231"/>
          </a:xfrm>
          <a:prstGeom prst="rect">
            <a:avLst/>
          </a:prstGeom>
          <a:solidFill>
            <a:srgbClr val="25272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 userDrawn="1"/>
        </p:nvSpPr>
        <p:spPr>
          <a:xfrm>
            <a:off x="6524940" y="56543"/>
            <a:ext cx="50806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0" i="0" err="1">
                <a:solidFill>
                  <a:schemeClr val="accent3">
                    <a:lumMod val="40000"/>
                    <a:lumOff val="60000"/>
                  </a:schemeClr>
                </a:solidFill>
                <a:latin typeface="Roboto Light" charset="0"/>
                <a:ea typeface="Roboto Light" charset="0"/>
                <a:cs typeface="Roboto Light" charset="0"/>
              </a:rPr>
              <a:t>www.mil-as.no</a:t>
            </a:r>
            <a:endParaRPr lang="en-US" sz="1200" b="0" i="0">
              <a:solidFill>
                <a:schemeClr val="accent3">
                  <a:lumMod val="40000"/>
                  <a:lumOff val="60000"/>
                </a:schemeClr>
              </a:solidFill>
              <a:latin typeface="Roboto Light" charset="0"/>
              <a:ea typeface="Roboto Light" charset="0"/>
              <a:cs typeface="Roboto Light" charset="0"/>
            </a:endParaRPr>
          </a:p>
        </p:txBody>
      </p:sp>
      <p:pic>
        <p:nvPicPr>
          <p:cNvPr id="2" name="Bilde 1" descr="logo2.png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7966" y="586282"/>
            <a:ext cx="3531588" cy="768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717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4" descr="EYDE_footer_slide_blaa.png"/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15000"/>
            <a:ext cx="12192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812800" y="804333"/>
            <a:ext cx="10769600" cy="225213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783643" y="3056468"/>
            <a:ext cx="9798756" cy="24976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2737556" y="6118404"/>
            <a:ext cx="62182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68179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  <p:sldLayoutId id="2147483729" r:id="rId12"/>
  </p:sldLayoutIdLst>
  <p:txStyles>
    <p:titleStyle>
      <a:lvl1pPr algn="l" defTabSz="457200" rtl="0" eaLnBrk="1" latinLnBrk="0" hangingPunct="1">
        <a:lnSpc>
          <a:spcPct val="70000"/>
        </a:lnSpc>
        <a:spcBef>
          <a:spcPct val="0"/>
        </a:spcBef>
        <a:buNone/>
        <a:defRPr sz="8000" b="1" kern="1200">
          <a:solidFill>
            <a:srgbClr val="0C404D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accent6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accent6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accent6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accent6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accent6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 descr="Eyde_pp_slide_s_Side_27.png"/>
          <p:cNvPicPr>
            <a:picLocks noChangeAspect="1"/>
          </p:cNvPicPr>
          <p:nvPr userDrawn="1"/>
        </p:nvPicPr>
        <p:blipFill>
          <a:blip r:embed="rId4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722884"/>
            <a:ext cx="12192000" cy="1135117"/>
          </a:xfrm>
          <a:prstGeom prst="rect">
            <a:avLst/>
          </a:prstGeom>
        </p:spPr>
      </p:pic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812800" y="1316045"/>
            <a:ext cx="1076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12800" y="2328333"/>
            <a:ext cx="10769600" cy="3225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2737556" y="6118404"/>
            <a:ext cx="62182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689498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  <p:sldLayoutId id="2147483754" r:id="rId12"/>
    <p:sldLayoutId id="2147483755" r:id="rId13"/>
    <p:sldLayoutId id="2147483756" r:id="rId14"/>
    <p:sldLayoutId id="2147483757" r:id="rId15"/>
    <p:sldLayoutId id="2147483758" r:id="rId16"/>
    <p:sldLayoutId id="2147483759" r:id="rId17"/>
    <p:sldLayoutId id="2147483760" r:id="rId18"/>
    <p:sldLayoutId id="2147483761" r:id="rId19"/>
    <p:sldLayoutId id="2147483762" r:id="rId20"/>
    <p:sldLayoutId id="2147483763" r:id="rId21"/>
    <p:sldLayoutId id="2147483764" r:id="rId22"/>
    <p:sldLayoutId id="2147483765" r:id="rId23"/>
    <p:sldLayoutId id="2147483766" r:id="rId24"/>
    <p:sldLayoutId id="2147483767" r:id="rId25"/>
    <p:sldLayoutId id="2147483768" r:id="rId26"/>
    <p:sldLayoutId id="2147483769" r:id="rId27"/>
    <p:sldLayoutId id="2147483770" r:id="rId28"/>
    <p:sldLayoutId id="2147483771" r:id="rId29"/>
    <p:sldLayoutId id="2147483772" r:id="rId30"/>
    <p:sldLayoutId id="2147483773" r:id="rId31"/>
    <p:sldLayoutId id="2147483774" r:id="rId32"/>
    <p:sldLayoutId id="2147483775" r:id="rId33"/>
    <p:sldLayoutId id="2147483776" r:id="rId34"/>
    <p:sldLayoutId id="2147483777" r:id="rId35"/>
    <p:sldLayoutId id="2147483778" r:id="rId36"/>
    <p:sldLayoutId id="2147483779" r:id="rId37"/>
    <p:sldLayoutId id="2147483780" r:id="rId38"/>
    <p:sldLayoutId id="2147483781" r:id="rId39"/>
    <p:sldLayoutId id="2147483782" r:id="rId40"/>
    <p:sldLayoutId id="2147483784" r:id="rId41"/>
    <p:sldLayoutId id="2147483892" r:id="rId42"/>
    <p:sldLayoutId id="2147483958" r:id="rId43"/>
  </p:sldLayoutIdLst>
  <p:txStyles>
    <p:titleStyle>
      <a:lvl1pPr algn="l" defTabSz="457200" rtl="0" eaLnBrk="1" latinLnBrk="0" hangingPunct="1">
        <a:lnSpc>
          <a:spcPct val="70000"/>
        </a:lnSpc>
        <a:spcBef>
          <a:spcPct val="0"/>
        </a:spcBef>
        <a:buNone/>
        <a:defRPr sz="5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lnSpc>
          <a:spcPct val="70000"/>
        </a:lnSpc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lnSpc>
          <a:spcPct val="70000"/>
        </a:lnSpc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lnSpc>
          <a:spcPct val="70000"/>
        </a:lnSpc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lnSpc>
          <a:spcPct val="70000"/>
        </a:lnSpc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lnSpc>
          <a:spcPct val="70000"/>
        </a:lnSpc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812800" y="1316045"/>
            <a:ext cx="1076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12800" y="2328333"/>
            <a:ext cx="10769600" cy="3225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pic>
        <p:nvPicPr>
          <p:cNvPr id="7" name="Bilde 6" descr="EYDE_footer_slide_blaa.png"/>
          <p:cNvPicPr>
            <a:picLocks noChangeAspect="1"/>
          </p:cNvPicPr>
          <p:nvPr userDrawn="1"/>
        </p:nvPicPr>
        <p:blipFill>
          <a:blip r:embed="rId3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5722968"/>
            <a:ext cx="12203289" cy="1144558"/>
          </a:xfrm>
          <a:prstGeom prst="rect">
            <a:avLst/>
          </a:prstGeom>
        </p:spPr>
      </p:pic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2737556" y="6118404"/>
            <a:ext cx="62182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99559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  <p:sldLayoutId id="2147483797" r:id="rId12"/>
    <p:sldLayoutId id="2147483798" r:id="rId13"/>
    <p:sldLayoutId id="2147483799" r:id="rId14"/>
    <p:sldLayoutId id="2147483800" r:id="rId15"/>
    <p:sldLayoutId id="2147483801" r:id="rId16"/>
    <p:sldLayoutId id="2147483802" r:id="rId17"/>
    <p:sldLayoutId id="2147483803" r:id="rId18"/>
    <p:sldLayoutId id="2147483804" r:id="rId19"/>
    <p:sldLayoutId id="2147483805" r:id="rId20"/>
    <p:sldLayoutId id="2147483806" r:id="rId21"/>
    <p:sldLayoutId id="2147483807" r:id="rId22"/>
    <p:sldLayoutId id="2147483808" r:id="rId23"/>
    <p:sldLayoutId id="2147483809" r:id="rId24"/>
    <p:sldLayoutId id="2147483810" r:id="rId25"/>
    <p:sldLayoutId id="2147483811" r:id="rId26"/>
    <p:sldLayoutId id="2147483812" r:id="rId27"/>
    <p:sldLayoutId id="2147483813" r:id="rId28"/>
    <p:sldLayoutId id="2147483814" r:id="rId29"/>
    <p:sldLayoutId id="2147483815" r:id="rId30"/>
    <p:sldLayoutId id="2147483816" r:id="rId31"/>
  </p:sldLayoutIdLst>
  <p:txStyles>
    <p:titleStyle>
      <a:lvl1pPr algn="l" defTabSz="457200" rtl="0" eaLnBrk="1" latinLnBrk="0" hangingPunct="1">
        <a:lnSpc>
          <a:spcPct val="70000"/>
        </a:lnSpc>
        <a:spcBef>
          <a:spcPct val="0"/>
        </a:spcBef>
        <a:buNone/>
        <a:defRPr sz="5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lnSpc>
          <a:spcPct val="70000"/>
        </a:lnSpc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lnSpc>
          <a:spcPct val="70000"/>
        </a:lnSpc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lnSpc>
          <a:spcPct val="70000"/>
        </a:lnSpc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lnSpc>
          <a:spcPct val="70000"/>
        </a:lnSpc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lnSpc>
          <a:spcPct val="70000"/>
        </a:lnSpc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812800" y="1316045"/>
            <a:ext cx="1076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12800" y="2328333"/>
            <a:ext cx="10769600" cy="3225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pic>
        <p:nvPicPr>
          <p:cNvPr id="7" name="Bilde 6" descr="EYDE_footer_slide_blaa.png"/>
          <p:cNvPicPr>
            <a:picLocks noChangeAspect="1"/>
          </p:cNvPicPr>
          <p:nvPr userDrawn="1"/>
        </p:nvPicPr>
        <p:blipFill>
          <a:blip r:embed="rId3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722968"/>
            <a:ext cx="12203289" cy="1144558"/>
          </a:xfrm>
          <a:prstGeom prst="rect">
            <a:avLst/>
          </a:prstGeom>
        </p:spPr>
      </p:pic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2737556" y="6118404"/>
            <a:ext cx="62182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22725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1" r:id="rId4"/>
    <p:sldLayoutId id="2147483822" r:id="rId5"/>
    <p:sldLayoutId id="2147483823" r:id="rId6"/>
    <p:sldLayoutId id="2147483824" r:id="rId7"/>
    <p:sldLayoutId id="2147483825" r:id="rId8"/>
    <p:sldLayoutId id="2147483826" r:id="rId9"/>
    <p:sldLayoutId id="2147483827" r:id="rId10"/>
    <p:sldLayoutId id="2147483828" r:id="rId11"/>
    <p:sldLayoutId id="2147483829" r:id="rId12"/>
    <p:sldLayoutId id="2147483830" r:id="rId13"/>
    <p:sldLayoutId id="2147483831" r:id="rId14"/>
    <p:sldLayoutId id="2147483832" r:id="rId15"/>
    <p:sldLayoutId id="2147483833" r:id="rId16"/>
    <p:sldLayoutId id="2147483834" r:id="rId17"/>
    <p:sldLayoutId id="2147483835" r:id="rId18"/>
    <p:sldLayoutId id="2147483836" r:id="rId19"/>
    <p:sldLayoutId id="2147483837" r:id="rId20"/>
    <p:sldLayoutId id="2147483838" r:id="rId21"/>
    <p:sldLayoutId id="2147483839" r:id="rId22"/>
    <p:sldLayoutId id="2147483840" r:id="rId23"/>
    <p:sldLayoutId id="2147483841" r:id="rId24"/>
    <p:sldLayoutId id="2147483842" r:id="rId25"/>
    <p:sldLayoutId id="2147483843" r:id="rId26"/>
    <p:sldLayoutId id="2147483844" r:id="rId27"/>
    <p:sldLayoutId id="2147483845" r:id="rId28"/>
    <p:sldLayoutId id="2147483846" r:id="rId29"/>
    <p:sldLayoutId id="2147483847" r:id="rId30"/>
    <p:sldLayoutId id="2147483848" r:id="rId31"/>
  </p:sldLayoutIdLst>
  <p:txStyles>
    <p:titleStyle>
      <a:lvl1pPr algn="l" defTabSz="457200" rtl="0" eaLnBrk="1" latinLnBrk="0" hangingPunct="1">
        <a:lnSpc>
          <a:spcPct val="70000"/>
        </a:lnSpc>
        <a:spcBef>
          <a:spcPct val="0"/>
        </a:spcBef>
        <a:buNone/>
        <a:defRPr sz="5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lnSpc>
          <a:spcPct val="70000"/>
        </a:lnSpc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lnSpc>
          <a:spcPct val="70000"/>
        </a:lnSpc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lnSpc>
          <a:spcPct val="70000"/>
        </a:lnSpc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lnSpc>
          <a:spcPct val="70000"/>
        </a:lnSpc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lnSpc>
          <a:spcPct val="70000"/>
        </a:lnSpc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 descr="Eyde_pp_slide_s_Side_27.png"/>
          <p:cNvPicPr>
            <a:picLocks noChangeAspect="1"/>
          </p:cNvPicPr>
          <p:nvPr userDrawn="1"/>
        </p:nvPicPr>
        <p:blipFill>
          <a:blip r:embed="rId4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722884"/>
            <a:ext cx="12192000" cy="1135117"/>
          </a:xfrm>
          <a:prstGeom prst="rect">
            <a:avLst/>
          </a:prstGeom>
        </p:spPr>
      </p:pic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812800" y="1316045"/>
            <a:ext cx="1076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12800" y="2328333"/>
            <a:ext cx="10769600" cy="3225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2737556" y="6118404"/>
            <a:ext cx="62182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06531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0" r:id="rId1"/>
    <p:sldLayoutId id="2147483851" r:id="rId2"/>
    <p:sldLayoutId id="2147483852" r:id="rId3"/>
    <p:sldLayoutId id="2147483853" r:id="rId4"/>
    <p:sldLayoutId id="2147483854" r:id="rId5"/>
    <p:sldLayoutId id="2147483855" r:id="rId6"/>
    <p:sldLayoutId id="2147483856" r:id="rId7"/>
    <p:sldLayoutId id="2147483857" r:id="rId8"/>
    <p:sldLayoutId id="2147483858" r:id="rId9"/>
    <p:sldLayoutId id="2147483859" r:id="rId10"/>
    <p:sldLayoutId id="2147483860" r:id="rId11"/>
    <p:sldLayoutId id="2147483861" r:id="rId12"/>
    <p:sldLayoutId id="2147483862" r:id="rId13"/>
    <p:sldLayoutId id="2147483863" r:id="rId14"/>
    <p:sldLayoutId id="2147483864" r:id="rId15"/>
    <p:sldLayoutId id="2147483865" r:id="rId16"/>
    <p:sldLayoutId id="2147483866" r:id="rId17"/>
    <p:sldLayoutId id="2147483867" r:id="rId18"/>
    <p:sldLayoutId id="2147483868" r:id="rId19"/>
    <p:sldLayoutId id="2147483869" r:id="rId20"/>
    <p:sldLayoutId id="2147483870" r:id="rId21"/>
    <p:sldLayoutId id="2147483871" r:id="rId22"/>
    <p:sldLayoutId id="2147483872" r:id="rId23"/>
    <p:sldLayoutId id="2147483873" r:id="rId24"/>
    <p:sldLayoutId id="2147483874" r:id="rId25"/>
    <p:sldLayoutId id="2147483875" r:id="rId26"/>
    <p:sldLayoutId id="2147483876" r:id="rId27"/>
    <p:sldLayoutId id="2147483877" r:id="rId28"/>
    <p:sldLayoutId id="2147483878" r:id="rId29"/>
    <p:sldLayoutId id="2147483879" r:id="rId30"/>
    <p:sldLayoutId id="2147483880" r:id="rId31"/>
    <p:sldLayoutId id="2147483881" r:id="rId32"/>
    <p:sldLayoutId id="2147483882" r:id="rId33"/>
    <p:sldLayoutId id="2147483883" r:id="rId34"/>
    <p:sldLayoutId id="2147483884" r:id="rId35"/>
    <p:sldLayoutId id="2147483885" r:id="rId36"/>
    <p:sldLayoutId id="2147483886" r:id="rId37"/>
    <p:sldLayoutId id="2147483887" r:id="rId38"/>
    <p:sldLayoutId id="2147483888" r:id="rId39"/>
    <p:sldLayoutId id="2147483889" r:id="rId40"/>
    <p:sldLayoutId id="2147483890" r:id="rId41"/>
    <p:sldLayoutId id="2147483891" r:id="rId42"/>
  </p:sldLayoutIdLst>
  <p:txStyles>
    <p:titleStyle>
      <a:lvl1pPr algn="l" defTabSz="457200" rtl="0" eaLnBrk="1" latinLnBrk="0" hangingPunct="1">
        <a:lnSpc>
          <a:spcPct val="70000"/>
        </a:lnSpc>
        <a:spcBef>
          <a:spcPct val="0"/>
        </a:spcBef>
        <a:buNone/>
        <a:defRPr sz="5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lnSpc>
          <a:spcPct val="70000"/>
        </a:lnSpc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lnSpc>
          <a:spcPct val="70000"/>
        </a:lnSpc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lnSpc>
          <a:spcPct val="70000"/>
        </a:lnSpc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lnSpc>
          <a:spcPct val="70000"/>
        </a:lnSpc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lnSpc>
          <a:spcPct val="70000"/>
        </a:lnSpc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1.png"/><Relationship Id="rId18" Type="http://schemas.openxmlformats.org/officeDocument/2006/relationships/image" Target="../media/image96.png"/><Relationship Id="rId26" Type="http://schemas.openxmlformats.org/officeDocument/2006/relationships/image" Target="../media/image104.png"/><Relationship Id="rId39" Type="http://schemas.openxmlformats.org/officeDocument/2006/relationships/image" Target="../media/image117.png"/><Relationship Id="rId21" Type="http://schemas.openxmlformats.org/officeDocument/2006/relationships/image" Target="../media/image99.png"/><Relationship Id="rId34" Type="http://schemas.openxmlformats.org/officeDocument/2006/relationships/image" Target="../media/image112.png"/><Relationship Id="rId42" Type="http://schemas.openxmlformats.org/officeDocument/2006/relationships/image" Target="../media/image120.jpeg"/><Relationship Id="rId47" Type="http://schemas.openxmlformats.org/officeDocument/2006/relationships/image" Target="../media/image125.png"/><Relationship Id="rId50" Type="http://schemas.openxmlformats.org/officeDocument/2006/relationships/image" Target="../media/image128.png"/><Relationship Id="rId55" Type="http://schemas.openxmlformats.org/officeDocument/2006/relationships/image" Target="../media/image133.png"/><Relationship Id="rId7" Type="http://schemas.openxmlformats.org/officeDocument/2006/relationships/image" Target="../media/image85.png"/><Relationship Id="rId2" Type="http://schemas.openxmlformats.org/officeDocument/2006/relationships/image" Target="../media/image81.png"/><Relationship Id="rId16" Type="http://schemas.openxmlformats.org/officeDocument/2006/relationships/image" Target="../media/image94.png"/><Relationship Id="rId29" Type="http://schemas.openxmlformats.org/officeDocument/2006/relationships/image" Target="../media/image107.png"/><Relationship Id="rId11" Type="http://schemas.openxmlformats.org/officeDocument/2006/relationships/image" Target="../media/image89.png"/><Relationship Id="rId24" Type="http://schemas.openxmlformats.org/officeDocument/2006/relationships/image" Target="../media/image102.png"/><Relationship Id="rId32" Type="http://schemas.openxmlformats.org/officeDocument/2006/relationships/image" Target="../media/image110.png"/><Relationship Id="rId37" Type="http://schemas.openxmlformats.org/officeDocument/2006/relationships/image" Target="../media/image115.png"/><Relationship Id="rId40" Type="http://schemas.openxmlformats.org/officeDocument/2006/relationships/image" Target="../media/image118.jpeg"/><Relationship Id="rId45" Type="http://schemas.openxmlformats.org/officeDocument/2006/relationships/image" Target="../media/image123.png"/><Relationship Id="rId53" Type="http://schemas.openxmlformats.org/officeDocument/2006/relationships/image" Target="../media/image131.png"/><Relationship Id="rId58" Type="http://schemas.openxmlformats.org/officeDocument/2006/relationships/image" Target="../media/image136.png"/><Relationship Id="rId5" Type="http://schemas.openxmlformats.org/officeDocument/2006/relationships/image" Target="../media/image83.png"/><Relationship Id="rId19" Type="http://schemas.openxmlformats.org/officeDocument/2006/relationships/image" Target="../media/image97.png"/><Relationship Id="rId4" Type="http://schemas.openxmlformats.org/officeDocument/2006/relationships/image" Target="../media/image45.png"/><Relationship Id="rId9" Type="http://schemas.openxmlformats.org/officeDocument/2006/relationships/image" Target="../media/image87.png"/><Relationship Id="rId14" Type="http://schemas.openxmlformats.org/officeDocument/2006/relationships/image" Target="../media/image92.png"/><Relationship Id="rId22" Type="http://schemas.openxmlformats.org/officeDocument/2006/relationships/image" Target="../media/image100.png"/><Relationship Id="rId27" Type="http://schemas.openxmlformats.org/officeDocument/2006/relationships/image" Target="../media/image105.png"/><Relationship Id="rId30" Type="http://schemas.openxmlformats.org/officeDocument/2006/relationships/image" Target="../media/image108.png"/><Relationship Id="rId35" Type="http://schemas.openxmlformats.org/officeDocument/2006/relationships/image" Target="../media/image113.png"/><Relationship Id="rId43" Type="http://schemas.openxmlformats.org/officeDocument/2006/relationships/image" Target="../media/image121.png"/><Relationship Id="rId48" Type="http://schemas.openxmlformats.org/officeDocument/2006/relationships/image" Target="../media/image126.png"/><Relationship Id="rId56" Type="http://schemas.openxmlformats.org/officeDocument/2006/relationships/image" Target="../media/image134.png"/><Relationship Id="rId8" Type="http://schemas.openxmlformats.org/officeDocument/2006/relationships/image" Target="../media/image86.png"/><Relationship Id="rId51" Type="http://schemas.openxmlformats.org/officeDocument/2006/relationships/image" Target="../media/image129.png"/><Relationship Id="rId3" Type="http://schemas.openxmlformats.org/officeDocument/2006/relationships/image" Target="../media/image82.png"/><Relationship Id="rId12" Type="http://schemas.openxmlformats.org/officeDocument/2006/relationships/image" Target="../media/image90.png"/><Relationship Id="rId17" Type="http://schemas.openxmlformats.org/officeDocument/2006/relationships/image" Target="../media/image95.svg"/><Relationship Id="rId25" Type="http://schemas.openxmlformats.org/officeDocument/2006/relationships/image" Target="../media/image103.png"/><Relationship Id="rId33" Type="http://schemas.openxmlformats.org/officeDocument/2006/relationships/image" Target="../media/image111.png"/><Relationship Id="rId38" Type="http://schemas.openxmlformats.org/officeDocument/2006/relationships/image" Target="../media/image116.png"/><Relationship Id="rId46" Type="http://schemas.openxmlformats.org/officeDocument/2006/relationships/image" Target="../media/image124.png"/><Relationship Id="rId59" Type="http://schemas.openxmlformats.org/officeDocument/2006/relationships/image" Target="../media/image137.png"/><Relationship Id="rId20" Type="http://schemas.openxmlformats.org/officeDocument/2006/relationships/image" Target="../media/image98.png"/><Relationship Id="rId41" Type="http://schemas.openxmlformats.org/officeDocument/2006/relationships/image" Target="../media/image119.jpeg"/><Relationship Id="rId54" Type="http://schemas.openxmlformats.org/officeDocument/2006/relationships/image" Target="../media/image1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tiff"/><Relationship Id="rId15" Type="http://schemas.openxmlformats.org/officeDocument/2006/relationships/image" Target="../media/image93.png"/><Relationship Id="rId23" Type="http://schemas.openxmlformats.org/officeDocument/2006/relationships/image" Target="../media/image101.png"/><Relationship Id="rId28" Type="http://schemas.openxmlformats.org/officeDocument/2006/relationships/image" Target="../media/image106.png"/><Relationship Id="rId36" Type="http://schemas.openxmlformats.org/officeDocument/2006/relationships/image" Target="../media/image114.png"/><Relationship Id="rId49" Type="http://schemas.openxmlformats.org/officeDocument/2006/relationships/image" Target="../media/image127.png"/><Relationship Id="rId57" Type="http://schemas.openxmlformats.org/officeDocument/2006/relationships/image" Target="../media/image135.png"/><Relationship Id="rId10" Type="http://schemas.openxmlformats.org/officeDocument/2006/relationships/image" Target="../media/image88.png"/><Relationship Id="rId31" Type="http://schemas.openxmlformats.org/officeDocument/2006/relationships/image" Target="../media/image109.png"/><Relationship Id="rId44" Type="http://schemas.openxmlformats.org/officeDocument/2006/relationships/image" Target="../media/image122.png"/><Relationship Id="rId52" Type="http://schemas.openxmlformats.org/officeDocument/2006/relationships/image" Target="../media/image130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8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88.xml"/><Relationship Id="rId6" Type="http://schemas.openxmlformats.org/officeDocument/2006/relationships/image" Target="../media/image164.png"/><Relationship Id="rId5" Type="http://schemas.openxmlformats.org/officeDocument/2006/relationships/image" Target="../media/image163.png"/><Relationship Id="rId4" Type="http://schemas.openxmlformats.org/officeDocument/2006/relationships/image" Target="../media/image16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88.xml"/><Relationship Id="rId6" Type="http://schemas.openxmlformats.org/officeDocument/2006/relationships/image" Target="../media/image169.png"/><Relationship Id="rId5" Type="http://schemas.openxmlformats.org/officeDocument/2006/relationships/image" Target="../media/image168.png"/><Relationship Id="rId4" Type="http://schemas.openxmlformats.org/officeDocument/2006/relationships/image" Target="../media/image16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2.jpeg"/><Relationship Id="rId13" Type="http://schemas.openxmlformats.org/officeDocument/2006/relationships/image" Target="../media/image169.png"/><Relationship Id="rId3" Type="http://schemas.openxmlformats.org/officeDocument/2006/relationships/image" Target="../media/image165.jpeg"/><Relationship Id="rId7" Type="http://schemas.openxmlformats.org/officeDocument/2006/relationships/image" Target="../media/image171.jpeg"/><Relationship Id="rId12" Type="http://schemas.openxmlformats.org/officeDocument/2006/relationships/image" Target="../media/image17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2.xml"/><Relationship Id="rId6" Type="http://schemas.openxmlformats.org/officeDocument/2006/relationships/image" Target="../media/image170.png"/><Relationship Id="rId11" Type="http://schemas.openxmlformats.org/officeDocument/2006/relationships/image" Target="../media/image168.png"/><Relationship Id="rId5" Type="http://schemas.openxmlformats.org/officeDocument/2006/relationships/image" Target="../media/image167.png"/><Relationship Id="rId10" Type="http://schemas.openxmlformats.org/officeDocument/2006/relationships/image" Target="../media/image174.png"/><Relationship Id="rId4" Type="http://schemas.openxmlformats.org/officeDocument/2006/relationships/image" Target="../media/image166.png"/><Relationship Id="rId9" Type="http://schemas.openxmlformats.org/officeDocument/2006/relationships/image" Target="../media/image17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3.xml"/><Relationship Id="rId6" Type="http://schemas.openxmlformats.org/officeDocument/2006/relationships/image" Target="../media/image180.jpg"/><Relationship Id="rId5" Type="http://schemas.openxmlformats.org/officeDocument/2006/relationships/image" Target="../media/image179.jpg"/><Relationship Id="rId4" Type="http://schemas.openxmlformats.org/officeDocument/2006/relationships/image" Target="../media/image17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jpg"/><Relationship Id="rId2" Type="http://schemas.openxmlformats.org/officeDocument/2006/relationships/image" Target="../media/image181.jpg"/><Relationship Id="rId1" Type="http://schemas.openxmlformats.org/officeDocument/2006/relationships/slideLayout" Target="../slideLayouts/slideLayout194.xml"/><Relationship Id="rId5" Type="http://schemas.openxmlformats.org/officeDocument/2006/relationships/image" Target="../media/image184.jpg"/><Relationship Id="rId4" Type="http://schemas.openxmlformats.org/officeDocument/2006/relationships/image" Target="../media/image183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jpeg"/><Relationship Id="rId3" Type="http://schemas.openxmlformats.org/officeDocument/2006/relationships/image" Target="../media/image139.jpeg"/><Relationship Id="rId7" Type="http://schemas.openxmlformats.org/officeDocument/2006/relationships/image" Target="../media/image143.jpeg"/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191.xml"/><Relationship Id="rId6" Type="http://schemas.openxmlformats.org/officeDocument/2006/relationships/image" Target="../media/image142.png"/><Relationship Id="rId5" Type="http://schemas.openxmlformats.org/officeDocument/2006/relationships/image" Target="../media/image141.jpeg"/><Relationship Id="rId4" Type="http://schemas.openxmlformats.org/officeDocument/2006/relationships/image" Target="../media/image140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19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7.xml"/></Relationships>
</file>

<file path=ppt/slides/_rels/slide2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92.png"/><Relationship Id="rId18" Type="http://schemas.openxmlformats.org/officeDocument/2006/relationships/image" Target="../media/image197.jpeg"/><Relationship Id="rId26" Type="http://schemas.openxmlformats.org/officeDocument/2006/relationships/image" Target="../media/image205.jpeg"/><Relationship Id="rId39" Type="http://schemas.openxmlformats.org/officeDocument/2006/relationships/image" Target="../media/image218.jpeg"/><Relationship Id="rId21" Type="http://schemas.openxmlformats.org/officeDocument/2006/relationships/image" Target="../media/image200.jpeg"/><Relationship Id="rId34" Type="http://schemas.openxmlformats.org/officeDocument/2006/relationships/image" Target="../media/image213.png"/><Relationship Id="rId42" Type="http://schemas.openxmlformats.org/officeDocument/2006/relationships/image" Target="../media/image221.jpeg"/><Relationship Id="rId7" Type="http://schemas.openxmlformats.org/officeDocument/2006/relationships/diagramQuickStyle" Target="../diagrams/quickStyle2.xml"/><Relationship Id="rId2" Type="http://schemas.openxmlformats.org/officeDocument/2006/relationships/image" Target="../media/image186.png"/><Relationship Id="rId16" Type="http://schemas.openxmlformats.org/officeDocument/2006/relationships/image" Target="../media/image195.jpeg"/><Relationship Id="rId20" Type="http://schemas.openxmlformats.org/officeDocument/2006/relationships/image" Target="../media/image199.jpeg"/><Relationship Id="rId29" Type="http://schemas.openxmlformats.org/officeDocument/2006/relationships/image" Target="../media/image208.png"/><Relationship Id="rId41" Type="http://schemas.openxmlformats.org/officeDocument/2006/relationships/image" Target="../media/image220.jpeg"/><Relationship Id="rId1" Type="http://schemas.openxmlformats.org/officeDocument/2006/relationships/slideLayout" Target="../slideLayouts/slideLayout194.xml"/><Relationship Id="rId6" Type="http://schemas.openxmlformats.org/officeDocument/2006/relationships/diagramLayout" Target="../diagrams/layout2.xml"/><Relationship Id="rId11" Type="http://schemas.openxmlformats.org/officeDocument/2006/relationships/image" Target="../media/image190.jpeg"/><Relationship Id="rId24" Type="http://schemas.openxmlformats.org/officeDocument/2006/relationships/image" Target="../media/image203.png"/><Relationship Id="rId32" Type="http://schemas.openxmlformats.org/officeDocument/2006/relationships/image" Target="../media/image211.jpeg"/><Relationship Id="rId37" Type="http://schemas.openxmlformats.org/officeDocument/2006/relationships/image" Target="../media/image216.jpeg"/><Relationship Id="rId40" Type="http://schemas.openxmlformats.org/officeDocument/2006/relationships/image" Target="../media/image219.jpeg"/><Relationship Id="rId5" Type="http://schemas.openxmlformats.org/officeDocument/2006/relationships/diagramData" Target="../diagrams/data2.xml"/><Relationship Id="rId15" Type="http://schemas.openxmlformats.org/officeDocument/2006/relationships/image" Target="../media/image194.jpeg"/><Relationship Id="rId23" Type="http://schemas.openxmlformats.org/officeDocument/2006/relationships/image" Target="../media/image202.png"/><Relationship Id="rId28" Type="http://schemas.openxmlformats.org/officeDocument/2006/relationships/image" Target="../media/image207.jpeg"/><Relationship Id="rId36" Type="http://schemas.openxmlformats.org/officeDocument/2006/relationships/image" Target="../media/image215.jpeg"/><Relationship Id="rId10" Type="http://schemas.openxmlformats.org/officeDocument/2006/relationships/image" Target="../media/image189.jpeg"/><Relationship Id="rId19" Type="http://schemas.openxmlformats.org/officeDocument/2006/relationships/image" Target="../media/image198.jpeg"/><Relationship Id="rId31" Type="http://schemas.openxmlformats.org/officeDocument/2006/relationships/image" Target="../media/image210.png"/><Relationship Id="rId4" Type="http://schemas.openxmlformats.org/officeDocument/2006/relationships/image" Target="../media/image188.png"/><Relationship Id="rId9" Type="http://schemas.microsoft.com/office/2007/relationships/diagramDrawing" Target="../diagrams/drawing2.xml"/><Relationship Id="rId14" Type="http://schemas.openxmlformats.org/officeDocument/2006/relationships/image" Target="../media/image193.jpeg"/><Relationship Id="rId22" Type="http://schemas.openxmlformats.org/officeDocument/2006/relationships/image" Target="../media/image201.png"/><Relationship Id="rId27" Type="http://schemas.openxmlformats.org/officeDocument/2006/relationships/image" Target="../media/image206.png"/><Relationship Id="rId30" Type="http://schemas.openxmlformats.org/officeDocument/2006/relationships/image" Target="../media/image209.png"/><Relationship Id="rId35" Type="http://schemas.openxmlformats.org/officeDocument/2006/relationships/image" Target="../media/image214.jpeg"/><Relationship Id="rId43" Type="http://schemas.openxmlformats.org/officeDocument/2006/relationships/image" Target="../media/image222.jpeg"/><Relationship Id="rId8" Type="http://schemas.openxmlformats.org/officeDocument/2006/relationships/diagramColors" Target="../diagrams/colors2.xml"/><Relationship Id="rId3" Type="http://schemas.openxmlformats.org/officeDocument/2006/relationships/image" Target="../media/image187.png"/><Relationship Id="rId12" Type="http://schemas.openxmlformats.org/officeDocument/2006/relationships/image" Target="../media/image191.png"/><Relationship Id="rId17" Type="http://schemas.openxmlformats.org/officeDocument/2006/relationships/image" Target="../media/image196.jpeg"/><Relationship Id="rId25" Type="http://schemas.openxmlformats.org/officeDocument/2006/relationships/image" Target="../media/image204.png"/><Relationship Id="rId33" Type="http://schemas.openxmlformats.org/officeDocument/2006/relationships/image" Target="../media/image212.png"/><Relationship Id="rId38" Type="http://schemas.openxmlformats.org/officeDocument/2006/relationships/image" Target="../media/image21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0.xml"/><Relationship Id="rId4" Type="http://schemas.openxmlformats.org/officeDocument/2006/relationships/image" Target="../media/image22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regjeringen.no/contentassets/9edc18a1114d4ed18813f5e515e31b15/no/pdfs/stm201620170027000dddpdfs.pdf" TargetMode="External"/><Relationship Id="rId3" Type="http://schemas.openxmlformats.org/officeDocument/2006/relationships/image" Target="../media/image225.png"/><Relationship Id="rId7" Type="http://schemas.openxmlformats.org/officeDocument/2006/relationships/hyperlink" Target="http://www.gronnkonkurransekraft.no/files/2016/10/Norsk-industri-Veikart-for-prosessindustrien-&#216;kt-verdiskaping-med-nullutslipp-i-2050.pdf" TargetMode="External"/><Relationship Id="rId2" Type="http://schemas.openxmlformats.org/officeDocument/2006/relationships/image" Target="../media/image224.png"/><Relationship Id="rId1" Type="http://schemas.openxmlformats.org/officeDocument/2006/relationships/slideLayout" Target="../slideLayouts/slideLayout194.xml"/><Relationship Id="rId6" Type="http://schemas.openxmlformats.org/officeDocument/2006/relationships/image" Target="../media/image226.jpeg"/><Relationship Id="rId5" Type="http://schemas.openxmlformats.org/officeDocument/2006/relationships/hyperlink" Target="https://www.regjeringen.no/contentassets/02d09ccf18654070bc52e3773b9edbe1/green_competitiveness_executive_summary_nobember_2016.pdf" TargetMode="External"/><Relationship Id="rId4" Type="http://schemas.openxmlformats.org/officeDocument/2006/relationships/hyperlink" Target="http://www.gronnkonkurransekraft.no/files/2016/10/Strategi-for-gr&#248;nn-konkurransekraft.pdf" TargetMode="Externa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7.png"/><Relationship Id="rId1" Type="http://schemas.openxmlformats.org/officeDocument/2006/relationships/slideLayout" Target="../slideLayouts/slideLayout25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9.jpeg"/><Relationship Id="rId2" Type="http://schemas.openxmlformats.org/officeDocument/2006/relationships/image" Target="../media/image228.png"/><Relationship Id="rId1" Type="http://schemas.openxmlformats.org/officeDocument/2006/relationships/slideLayout" Target="../slideLayouts/slideLayout21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4.xml"/><Relationship Id="rId5" Type="http://schemas.openxmlformats.org/officeDocument/2006/relationships/image" Target="../media/image232.jpeg"/><Relationship Id="rId4" Type="http://schemas.openxmlformats.org/officeDocument/2006/relationships/image" Target="../media/image231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6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14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 descr="Eyde_slide_blaa_front_monster.png">
            <a:extLst>
              <a:ext uri="{FF2B5EF4-FFF2-40B4-BE49-F238E27FC236}">
                <a16:creationId xmlns:a16="http://schemas.microsoft.com/office/drawing/2014/main" id="{23631558-838E-4FA9-9D29-D150E5387B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491"/>
            <a:ext cx="12192000" cy="6858000"/>
          </a:xfrm>
          <a:prstGeom prst="rect">
            <a:avLst/>
          </a:prstGeom>
        </p:spPr>
      </p:pic>
      <p:pic>
        <p:nvPicPr>
          <p:cNvPr id="3" name="Bilde 2" descr="NCE_mainlogo_white.png">
            <a:extLst>
              <a:ext uri="{FF2B5EF4-FFF2-40B4-BE49-F238E27FC236}">
                <a16:creationId xmlns:a16="http://schemas.microsoft.com/office/drawing/2014/main" id="{0DC2BF1F-7F45-4B63-B7BC-16C1B576A3A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56742" y="5996271"/>
            <a:ext cx="1785056" cy="615019"/>
          </a:xfrm>
          <a:prstGeom prst="rect">
            <a:avLst/>
          </a:prstGeom>
        </p:spPr>
      </p:pic>
      <p:pic>
        <p:nvPicPr>
          <p:cNvPr id="54" name="Bilde 53" descr="EYDE_slide_E_symbol_hvit.png">
            <a:extLst>
              <a:ext uri="{FF2B5EF4-FFF2-40B4-BE49-F238E27FC236}">
                <a16:creationId xmlns:a16="http://schemas.microsoft.com/office/drawing/2014/main" id="{A1EE8B87-72F8-4B04-8C8A-E8E2DBD1ECB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3301" y="1371211"/>
            <a:ext cx="3299794" cy="3622330"/>
          </a:xfrm>
          <a:prstGeom prst="rect">
            <a:avLst/>
          </a:prstGeom>
        </p:spPr>
      </p:pic>
      <p:pic>
        <p:nvPicPr>
          <p:cNvPr id="63" name="Picture 55" descr="Logo_ALCOA_hvit.eps">
            <a:extLst>
              <a:ext uri="{FF2B5EF4-FFF2-40B4-BE49-F238E27FC236}">
                <a16:creationId xmlns:a16="http://schemas.microsoft.com/office/drawing/2014/main" id="{DC94DCE7-0F0C-41CD-9547-7E91C8FCF32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03868" y="1083758"/>
            <a:ext cx="683254" cy="502998"/>
          </a:xfrm>
          <a:prstGeom prst="rect">
            <a:avLst/>
          </a:prstGeom>
        </p:spPr>
      </p:pic>
      <p:pic>
        <p:nvPicPr>
          <p:cNvPr id="65" name="Bilde 64">
            <a:extLst>
              <a:ext uri="{FF2B5EF4-FFF2-40B4-BE49-F238E27FC236}">
                <a16:creationId xmlns:a16="http://schemas.microsoft.com/office/drawing/2014/main" id="{E212BFCC-20CC-4091-A642-7741E6E3A1C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12419" y="5930963"/>
            <a:ext cx="1218716" cy="128869"/>
          </a:xfrm>
          <a:prstGeom prst="rect">
            <a:avLst/>
          </a:prstGeom>
        </p:spPr>
      </p:pic>
      <p:pic>
        <p:nvPicPr>
          <p:cNvPr id="66" name="Picture 47" descr="Eramet_logo.png">
            <a:extLst>
              <a:ext uri="{FF2B5EF4-FFF2-40B4-BE49-F238E27FC236}">
                <a16:creationId xmlns:a16="http://schemas.microsoft.com/office/drawing/2014/main" id="{B8E5A901-CB53-438D-A59B-A868D3B7B505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32143" y="1504145"/>
            <a:ext cx="880680" cy="770596"/>
          </a:xfrm>
          <a:prstGeom prst="rect">
            <a:avLst/>
          </a:prstGeom>
        </p:spPr>
      </p:pic>
      <p:pic>
        <p:nvPicPr>
          <p:cNvPr id="68" name="Bilde 67">
            <a:extLst>
              <a:ext uri="{FF2B5EF4-FFF2-40B4-BE49-F238E27FC236}">
                <a16:creationId xmlns:a16="http://schemas.microsoft.com/office/drawing/2014/main" id="{E17A8B20-5FAA-4E10-B69B-4F1C66A254D1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0978" y="595210"/>
            <a:ext cx="1410799" cy="752273"/>
          </a:xfrm>
          <a:prstGeom prst="rect">
            <a:avLst/>
          </a:prstGeom>
        </p:spPr>
      </p:pic>
      <p:pic>
        <p:nvPicPr>
          <p:cNvPr id="69" name="Picture 59" descr="3b-logo.png">
            <a:extLst>
              <a:ext uri="{FF2B5EF4-FFF2-40B4-BE49-F238E27FC236}">
                <a16:creationId xmlns:a16="http://schemas.microsoft.com/office/drawing/2014/main" id="{61C6C2A3-07A9-43A6-843D-CAC67557A0EE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4290" y="4744702"/>
            <a:ext cx="1076107" cy="442121"/>
          </a:xfrm>
          <a:prstGeom prst="rect">
            <a:avLst/>
          </a:prstGeom>
        </p:spPr>
      </p:pic>
      <p:pic>
        <p:nvPicPr>
          <p:cNvPr id="70" name="Picture 26" descr="Nikkelverk_logo_hvit.png">
            <a:extLst>
              <a:ext uri="{FF2B5EF4-FFF2-40B4-BE49-F238E27FC236}">
                <a16:creationId xmlns:a16="http://schemas.microsoft.com/office/drawing/2014/main" id="{9BB8EDA7-A1E8-453A-8169-921F81582422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6807" y="3174588"/>
            <a:ext cx="1322169" cy="368133"/>
          </a:xfrm>
          <a:prstGeom prst="rect">
            <a:avLst/>
          </a:prstGeom>
        </p:spPr>
      </p:pic>
      <p:pic>
        <p:nvPicPr>
          <p:cNvPr id="71" name="Picture 54" descr="Elkem logo hvit.eps">
            <a:extLst>
              <a:ext uri="{FF2B5EF4-FFF2-40B4-BE49-F238E27FC236}">
                <a16:creationId xmlns:a16="http://schemas.microsoft.com/office/drawing/2014/main" id="{5F47D9C0-D4E7-4CC2-9034-59A0884ADB86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9957" y="443902"/>
            <a:ext cx="1152391" cy="300902"/>
          </a:xfrm>
          <a:prstGeom prst="rect">
            <a:avLst/>
          </a:prstGeom>
        </p:spPr>
      </p:pic>
      <p:pic>
        <p:nvPicPr>
          <p:cNvPr id="72" name="Picture 43" descr="GE Monogram WHITE.eps">
            <a:extLst>
              <a:ext uri="{FF2B5EF4-FFF2-40B4-BE49-F238E27FC236}">
                <a16:creationId xmlns:a16="http://schemas.microsoft.com/office/drawing/2014/main" id="{5007F273-8BF4-4F89-B447-8D2855760DA5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2979" y="1084246"/>
            <a:ext cx="462666" cy="462666"/>
          </a:xfrm>
          <a:prstGeom prst="rect">
            <a:avLst/>
          </a:prstGeom>
        </p:spPr>
      </p:pic>
      <p:grpSp>
        <p:nvGrpSpPr>
          <p:cNvPr id="73" name="Gruppe 72">
            <a:extLst>
              <a:ext uri="{FF2B5EF4-FFF2-40B4-BE49-F238E27FC236}">
                <a16:creationId xmlns:a16="http://schemas.microsoft.com/office/drawing/2014/main" id="{BB1DA470-9E22-41B7-871E-9824BAD7CB2A}"/>
              </a:ext>
            </a:extLst>
          </p:cNvPr>
          <p:cNvGrpSpPr/>
          <p:nvPr/>
        </p:nvGrpSpPr>
        <p:grpSpPr>
          <a:xfrm>
            <a:off x="7864052" y="2370301"/>
            <a:ext cx="1118453" cy="664654"/>
            <a:chOff x="5954318" y="3997720"/>
            <a:chExt cx="1332709" cy="749186"/>
          </a:xfrm>
        </p:grpSpPr>
        <p:sp>
          <p:nvSpPr>
            <p:cNvPr id="74" name="TekstSylinder 73">
              <a:extLst>
                <a:ext uri="{FF2B5EF4-FFF2-40B4-BE49-F238E27FC236}">
                  <a16:creationId xmlns:a16="http://schemas.microsoft.com/office/drawing/2014/main" id="{6AFBC9EF-EE64-43F1-8C8C-DC265BB2F244}"/>
                </a:ext>
              </a:extLst>
            </p:cNvPr>
            <p:cNvSpPr txBox="1"/>
            <p:nvPr/>
          </p:nvSpPr>
          <p:spPr>
            <a:xfrm>
              <a:off x="5954758" y="4439129"/>
              <a:ext cx="1265218" cy="307777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SAINT-GOBAIN</a:t>
              </a:r>
            </a:p>
          </p:txBody>
        </p:sp>
        <p:sp>
          <p:nvSpPr>
            <p:cNvPr id="75" name="Frihåndsform: figur 74">
              <a:extLst>
                <a:ext uri="{FF2B5EF4-FFF2-40B4-BE49-F238E27FC236}">
                  <a16:creationId xmlns:a16="http://schemas.microsoft.com/office/drawing/2014/main" id="{080C48F9-540E-431A-9BF6-B3BA515CA01A}"/>
                </a:ext>
              </a:extLst>
            </p:cNvPr>
            <p:cNvSpPr/>
            <p:nvPr/>
          </p:nvSpPr>
          <p:spPr>
            <a:xfrm>
              <a:off x="5954318" y="3997720"/>
              <a:ext cx="1332709" cy="441409"/>
            </a:xfrm>
            <a:custGeom>
              <a:avLst/>
              <a:gdLst>
                <a:gd name="connsiteX0" fmla="*/ 0 w 3290157"/>
                <a:gd name="connsiteY0" fmla="*/ 1203306 h 1214525"/>
                <a:gd name="connsiteX1" fmla="*/ 359028 w 3290157"/>
                <a:gd name="connsiteY1" fmla="*/ 1206111 h 1214525"/>
                <a:gd name="connsiteX2" fmla="*/ 367443 w 3290157"/>
                <a:gd name="connsiteY2" fmla="*/ 1063060 h 1214525"/>
                <a:gd name="connsiteX3" fmla="*/ 378662 w 3290157"/>
                <a:gd name="connsiteY3" fmla="*/ 1037816 h 1214525"/>
                <a:gd name="connsiteX4" fmla="*/ 409516 w 3290157"/>
                <a:gd name="connsiteY4" fmla="*/ 1015377 h 1214525"/>
                <a:gd name="connsiteX5" fmla="*/ 448785 w 3290157"/>
                <a:gd name="connsiteY5" fmla="*/ 1015377 h 1214525"/>
                <a:gd name="connsiteX6" fmla="*/ 476834 w 3290157"/>
                <a:gd name="connsiteY6" fmla="*/ 1032206 h 1214525"/>
                <a:gd name="connsiteX7" fmla="*/ 490859 w 3290157"/>
                <a:gd name="connsiteY7" fmla="*/ 1063060 h 1214525"/>
                <a:gd name="connsiteX8" fmla="*/ 502078 w 3290157"/>
                <a:gd name="connsiteY8" fmla="*/ 1079890 h 1214525"/>
                <a:gd name="connsiteX9" fmla="*/ 502078 w 3290157"/>
                <a:gd name="connsiteY9" fmla="*/ 1194891 h 1214525"/>
                <a:gd name="connsiteX10" fmla="*/ 642324 w 3290157"/>
                <a:gd name="connsiteY10" fmla="*/ 1197696 h 1214525"/>
                <a:gd name="connsiteX11" fmla="*/ 645129 w 3290157"/>
                <a:gd name="connsiteY11" fmla="*/ 992938 h 1214525"/>
                <a:gd name="connsiteX12" fmla="*/ 667568 w 3290157"/>
                <a:gd name="connsiteY12" fmla="*/ 959279 h 1214525"/>
                <a:gd name="connsiteX13" fmla="*/ 701227 w 3290157"/>
                <a:gd name="connsiteY13" fmla="*/ 936839 h 1214525"/>
                <a:gd name="connsiteX14" fmla="*/ 726471 w 3290157"/>
                <a:gd name="connsiteY14" fmla="*/ 931230 h 1214525"/>
                <a:gd name="connsiteX15" fmla="*/ 760130 w 3290157"/>
                <a:gd name="connsiteY15" fmla="*/ 934035 h 1214525"/>
                <a:gd name="connsiteX16" fmla="*/ 802203 w 3290157"/>
                <a:gd name="connsiteY16" fmla="*/ 978913 h 1214525"/>
                <a:gd name="connsiteX17" fmla="*/ 813423 w 3290157"/>
                <a:gd name="connsiteY17" fmla="*/ 1004157 h 1214525"/>
                <a:gd name="connsiteX18" fmla="*/ 819033 w 3290157"/>
                <a:gd name="connsiteY18" fmla="*/ 1200501 h 1214525"/>
                <a:gd name="connsiteX19" fmla="*/ 948059 w 3290157"/>
                <a:gd name="connsiteY19" fmla="*/ 1200501 h 1214525"/>
                <a:gd name="connsiteX20" fmla="*/ 948059 w 3290157"/>
                <a:gd name="connsiteY20" fmla="*/ 908790 h 1214525"/>
                <a:gd name="connsiteX21" fmla="*/ 978913 w 3290157"/>
                <a:gd name="connsiteY21" fmla="*/ 866717 h 1214525"/>
                <a:gd name="connsiteX22" fmla="*/ 1029401 w 3290157"/>
                <a:gd name="connsiteY22" fmla="*/ 833058 h 1214525"/>
                <a:gd name="connsiteX23" fmla="*/ 1079889 w 3290157"/>
                <a:gd name="connsiteY23" fmla="*/ 821838 h 1214525"/>
                <a:gd name="connsiteX24" fmla="*/ 1127573 w 3290157"/>
                <a:gd name="connsiteY24" fmla="*/ 844277 h 1214525"/>
                <a:gd name="connsiteX25" fmla="*/ 1166841 w 3290157"/>
                <a:gd name="connsiteY25" fmla="*/ 875131 h 1214525"/>
                <a:gd name="connsiteX26" fmla="*/ 1180866 w 3290157"/>
                <a:gd name="connsiteY26" fmla="*/ 920010 h 1214525"/>
                <a:gd name="connsiteX27" fmla="*/ 1192086 w 3290157"/>
                <a:gd name="connsiteY27" fmla="*/ 1206111 h 1214525"/>
                <a:gd name="connsiteX28" fmla="*/ 1323916 w 3290157"/>
                <a:gd name="connsiteY28" fmla="*/ 1197696 h 1214525"/>
                <a:gd name="connsiteX29" fmla="*/ 1321111 w 3290157"/>
                <a:gd name="connsiteY29" fmla="*/ 774155 h 1214525"/>
                <a:gd name="connsiteX30" fmla="*/ 1635261 w 3290157"/>
                <a:gd name="connsiteY30" fmla="*/ 524518 h 1214525"/>
                <a:gd name="connsiteX31" fmla="*/ 1971850 w 3290157"/>
                <a:gd name="connsiteY31" fmla="*/ 782569 h 1214525"/>
                <a:gd name="connsiteX32" fmla="*/ 1969045 w 3290157"/>
                <a:gd name="connsiteY32" fmla="*/ 1192086 h 1214525"/>
                <a:gd name="connsiteX33" fmla="*/ 1825995 w 3290157"/>
                <a:gd name="connsiteY33" fmla="*/ 1194891 h 1214525"/>
                <a:gd name="connsiteX34" fmla="*/ 1825995 w 3290157"/>
                <a:gd name="connsiteY34" fmla="*/ 330979 h 1214525"/>
                <a:gd name="connsiteX35" fmla="*/ 2156974 w 3290157"/>
                <a:gd name="connsiteY35" fmla="*/ 0 h 1214525"/>
                <a:gd name="connsiteX36" fmla="*/ 2159779 w 3290157"/>
                <a:gd name="connsiteY36" fmla="*/ 1203306 h 1214525"/>
                <a:gd name="connsiteX37" fmla="*/ 2305634 w 3290157"/>
                <a:gd name="connsiteY37" fmla="*/ 1197696 h 1214525"/>
                <a:gd name="connsiteX38" fmla="*/ 2297219 w 3290157"/>
                <a:gd name="connsiteY38" fmla="*/ 434761 h 1214525"/>
                <a:gd name="connsiteX39" fmla="*/ 2403806 w 3290157"/>
                <a:gd name="connsiteY39" fmla="*/ 437566 h 1214525"/>
                <a:gd name="connsiteX40" fmla="*/ 2611369 w 3290157"/>
                <a:gd name="connsiteY40" fmla="*/ 642324 h 1214525"/>
                <a:gd name="connsiteX41" fmla="*/ 2611369 w 3290157"/>
                <a:gd name="connsiteY41" fmla="*/ 1197696 h 1214525"/>
                <a:gd name="connsiteX42" fmla="*/ 2737590 w 3290157"/>
                <a:gd name="connsiteY42" fmla="*/ 1194891 h 1214525"/>
                <a:gd name="connsiteX43" fmla="*/ 2746005 w 3290157"/>
                <a:gd name="connsiteY43" fmla="*/ 956474 h 1214525"/>
                <a:gd name="connsiteX44" fmla="*/ 3009666 w 3290157"/>
                <a:gd name="connsiteY44" fmla="*/ 1214525 h 1214525"/>
                <a:gd name="connsiteX45" fmla="*/ 3290157 w 3290157"/>
                <a:gd name="connsiteY45" fmla="*/ 1206111 h 1214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3290157" h="1214525">
                  <a:moveTo>
                    <a:pt x="0" y="1203306"/>
                  </a:moveTo>
                  <a:lnTo>
                    <a:pt x="359028" y="1206111"/>
                  </a:lnTo>
                  <a:lnTo>
                    <a:pt x="367443" y="1063060"/>
                  </a:lnTo>
                  <a:lnTo>
                    <a:pt x="378662" y="1037816"/>
                  </a:lnTo>
                  <a:lnTo>
                    <a:pt x="409516" y="1015377"/>
                  </a:lnTo>
                  <a:lnTo>
                    <a:pt x="448785" y="1015377"/>
                  </a:lnTo>
                  <a:lnTo>
                    <a:pt x="476834" y="1032206"/>
                  </a:lnTo>
                  <a:lnTo>
                    <a:pt x="490859" y="1063060"/>
                  </a:lnTo>
                  <a:lnTo>
                    <a:pt x="502078" y="1079890"/>
                  </a:lnTo>
                  <a:lnTo>
                    <a:pt x="502078" y="1194891"/>
                  </a:lnTo>
                  <a:lnTo>
                    <a:pt x="642324" y="1197696"/>
                  </a:lnTo>
                  <a:lnTo>
                    <a:pt x="645129" y="992938"/>
                  </a:lnTo>
                  <a:lnTo>
                    <a:pt x="667568" y="959279"/>
                  </a:lnTo>
                  <a:lnTo>
                    <a:pt x="701227" y="936839"/>
                  </a:lnTo>
                  <a:lnTo>
                    <a:pt x="726471" y="931230"/>
                  </a:lnTo>
                  <a:lnTo>
                    <a:pt x="760130" y="934035"/>
                  </a:lnTo>
                  <a:lnTo>
                    <a:pt x="802203" y="978913"/>
                  </a:lnTo>
                  <a:lnTo>
                    <a:pt x="813423" y="1004157"/>
                  </a:lnTo>
                  <a:lnTo>
                    <a:pt x="819033" y="1200501"/>
                  </a:lnTo>
                  <a:lnTo>
                    <a:pt x="948059" y="1200501"/>
                  </a:lnTo>
                  <a:lnTo>
                    <a:pt x="948059" y="908790"/>
                  </a:lnTo>
                  <a:lnTo>
                    <a:pt x="978913" y="866717"/>
                  </a:lnTo>
                  <a:lnTo>
                    <a:pt x="1029401" y="833058"/>
                  </a:lnTo>
                  <a:lnTo>
                    <a:pt x="1079889" y="821838"/>
                  </a:lnTo>
                  <a:lnTo>
                    <a:pt x="1127573" y="844277"/>
                  </a:lnTo>
                  <a:lnTo>
                    <a:pt x="1166841" y="875131"/>
                  </a:lnTo>
                  <a:lnTo>
                    <a:pt x="1180866" y="920010"/>
                  </a:lnTo>
                  <a:lnTo>
                    <a:pt x="1192086" y="1206111"/>
                  </a:lnTo>
                  <a:lnTo>
                    <a:pt x="1323916" y="1197696"/>
                  </a:lnTo>
                  <a:lnTo>
                    <a:pt x="1321111" y="774155"/>
                  </a:lnTo>
                  <a:lnTo>
                    <a:pt x="1635261" y="524518"/>
                  </a:lnTo>
                  <a:lnTo>
                    <a:pt x="1971850" y="782569"/>
                  </a:lnTo>
                  <a:lnTo>
                    <a:pt x="1969045" y="1192086"/>
                  </a:lnTo>
                  <a:lnTo>
                    <a:pt x="1825995" y="1194891"/>
                  </a:lnTo>
                  <a:lnTo>
                    <a:pt x="1825995" y="330979"/>
                  </a:lnTo>
                  <a:lnTo>
                    <a:pt x="2156974" y="0"/>
                  </a:lnTo>
                  <a:lnTo>
                    <a:pt x="2159779" y="1203306"/>
                  </a:lnTo>
                  <a:lnTo>
                    <a:pt x="2305634" y="1197696"/>
                  </a:lnTo>
                  <a:lnTo>
                    <a:pt x="2297219" y="434761"/>
                  </a:lnTo>
                  <a:lnTo>
                    <a:pt x="2403806" y="437566"/>
                  </a:lnTo>
                  <a:lnTo>
                    <a:pt x="2611369" y="642324"/>
                  </a:lnTo>
                  <a:lnTo>
                    <a:pt x="2611369" y="1197696"/>
                  </a:lnTo>
                  <a:lnTo>
                    <a:pt x="2737590" y="1194891"/>
                  </a:lnTo>
                  <a:lnTo>
                    <a:pt x="2746005" y="956474"/>
                  </a:lnTo>
                  <a:lnTo>
                    <a:pt x="3009666" y="1214525"/>
                  </a:lnTo>
                  <a:lnTo>
                    <a:pt x="3290157" y="1206111"/>
                  </a:lnTo>
                </a:path>
              </a:pathLst>
            </a:cu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76" name="Bilde 75">
            <a:extLst>
              <a:ext uri="{FF2B5EF4-FFF2-40B4-BE49-F238E27FC236}">
                <a16:creationId xmlns:a16="http://schemas.microsoft.com/office/drawing/2014/main" id="{2CA22683-4878-43E2-B06A-F598E7E0C5A0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6790" y="4903016"/>
            <a:ext cx="811564" cy="219423"/>
          </a:xfrm>
          <a:prstGeom prst="rect">
            <a:avLst/>
          </a:prstGeom>
        </p:spPr>
      </p:pic>
      <p:pic>
        <p:nvPicPr>
          <p:cNvPr id="77" name="Picture 25" descr="Huntonit-hvitlogo.png">
            <a:extLst>
              <a:ext uri="{FF2B5EF4-FFF2-40B4-BE49-F238E27FC236}">
                <a16:creationId xmlns:a16="http://schemas.microsoft.com/office/drawing/2014/main" id="{474A0BF9-848F-486D-9D72-77F53A69FA5E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0622" y="5273993"/>
            <a:ext cx="1195289" cy="156552"/>
          </a:xfrm>
          <a:prstGeom prst="rect">
            <a:avLst/>
          </a:prstGeom>
        </p:spPr>
      </p:pic>
      <p:pic>
        <p:nvPicPr>
          <p:cNvPr id="78" name="Bilde 77">
            <a:extLst>
              <a:ext uri="{FF2B5EF4-FFF2-40B4-BE49-F238E27FC236}">
                <a16:creationId xmlns:a16="http://schemas.microsoft.com/office/drawing/2014/main" id="{337F0288-EE62-4566-A716-DF3099FF847B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2348" y="5540455"/>
            <a:ext cx="708058" cy="333627"/>
          </a:xfrm>
          <a:prstGeom prst="rect">
            <a:avLst/>
          </a:prstGeom>
        </p:spPr>
      </p:pic>
      <p:pic>
        <p:nvPicPr>
          <p:cNvPr id="79" name="Graphic 19">
            <a:extLst>
              <a:ext uri="{FF2B5EF4-FFF2-40B4-BE49-F238E27FC236}">
                <a16:creationId xmlns:a16="http://schemas.microsoft.com/office/drawing/2014/main" id="{3F42A0F4-0BAB-4345-9D87-DAD39A319948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5728149" y="5087904"/>
            <a:ext cx="546345" cy="748695"/>
          </a:xfrm>
          <a:prstGeom prst="rect">
            <a:avLst/>
          </a:prstGeom>
        </p:spPr>
      </p:pic>
      <p:pic>
        <p:nvPicPr>
          <p:cNvPr id="80" name="Bilde 79">
            <a:extLst>
              <a:ext uri="{FF2B5EF4-FFF2-40B4-BE49-F238E27FC236}">
                <a16:creationId xmlns:a16="http://schemas.microsoft.com/office/drawing/2014/main" id="{EE5CFE4B-8FF4-4D2C-94BD-A2A1DCA1305C}"/>
              </a:ext>
            </a:extLst>
          </p:cNvPr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7850" y="679072"/>
            <a:ext cx="1018712" cy="391604"/>
          </a:xfrm>
          <a:prstGeom prst="rect">
            <a:avLst/>
          </a:prstGeom>
        </p:spPr>
      </p:pic>
      <p:pic>
        <p:nvPicPr>
          <p:cNvPr id="81" name="Bilde 80">
            <a:extLst>
              <a:ext uri="{FF2B5EF4-FFF2-40B4-BE49-F238E27FC236}">
                <a16:creationId xmlns:a16="http://schemas.microsoft.com/office/drawing/2014/main" id="{0F457D74-3169-423B-9F93-58A1392539DD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621294" y="4297362"/>
            <a:ext cx="1363151" cy="232500"/>
          </a:xfrm>
          <a:prstGeom prst="rect">
            <a:avLst/>
          </a:prstGeom>
        </p:spPr>
      </p:pic>
      <p:pic>
        <p:nvPicPr>
          <p:cNvPr id="82" name="Bilde 81">
            <a:extLst>
              <a:ext uri="{FF2B5EF4-FFF2-40B4-BE49-F238E27FC236}">
                <a16:creationId xmlns:a16="http://schemas.microsoft.com/office/drawing/2014/main" id="{84D3D053-7D2A-4C8F-AA08-5085E5593615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745495" y="3565254"/>
            <a:ext cx="1514931" cy="732108"/>
          </a:xfrm>
          <a:prstGeom prst="rect">
            <a:avLst/>
          </a:prstGeom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E2804A86-7EAF-4FF3-8CB0-C831AE1C6C4B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047206" y="5186823"/>
            <a:ext cx="1612736" cy="526319"/>
          </a:xfrm>
          <a:prstGeom prst="rect">
            <a:avLst/>
          </a:prstGeom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880E9413-642A-44D2-8B04-1ED5C1E9B8FA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218165" y="5384717"/>
            <a:ext cx="941426" cy="621139"/>
          </a:xfrm>
          <a:prstGeom prst="rect">
            <a:avLst/>
          </a:prstGeom>
        </p:spPr>
      </p:pic>
      <p:grpSp>
        <p:nvGrpSpPr>
          <p:cNvPr id="13" name="Gruppe 12">
            <a:extLst>
              <a:ext uri="{FF2B5EF4-FFF2-40B4-BE49-F238E27FC236}">
                <a16:creationId xmlns:a16="http://schemas.microsoft.com/office/drawing/2014/main" id="{18311753-202C-41ED-9CB8-104AF4F3EFFE}"/>
              </a:ext>
            </a:extLst>
          </p:cNvPr>
          <p:cNvGrpSpPr/>
          <p:nvPr/>
        </p:nvGrpSpPr>
        <p:grpSpPr>
          <a:xfrm>
            <a:off x="70250" y="1507624"/>
            <a:ext cx="5479760" cy="3390986"/>
            <a:chOff x="70250" y="1507624"/>
            <a:chExt cx="5479760" cy="3390986"/>
          </a:xfrm>
        </p:grpSpPr>
        <p:sp>
          <p:nvSpPr>
            <p:cNvPr id="22" name="Femkant 37">
              <a:extLst>
                <a:ext uri="{FF2B5EF4-FFF2-40B4-BE49-F238E27FC236}">
                  <a16:creationId xmlns:a16="http://schemas.microsoft.com/office/drawing/2014/main" id="{74D359DA-F1AF-4ED0-82C1-DFE664036BEB}"/>
                </a:ext>
              </a:extLst>
            </p:cNvPr>
            <p:cNvSpPr/>
            <p:nvPr/>
          </p:nvSpPr>
          <p:spPr>
            <a:xfrm>
              <a:off x="70250" y="1507624"/>
              <a:ext cx="5479760" cy="3390986"/>
            </a:xfrm>
            <a:prstGeom prst="homePlate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4" name="Bilde 23">
              <a:extLst>
                <a:ext uri="{FF2B5EF4-FFF2-40B4-BE49-F238E27FC236}">
                  <a16:creationId xmlns:a16="http://schemas.microsoft.com/office/drawing/2014/main" id="{990314E5-D91C-4164-9BF6-FFAEE0E30DBE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9066" y="2566046"/>
              <a:ext cx="992153" cy="193203"/>
            </a:xfrm>
            <a:prstGeom prst="rect">
              <a:avLst/>
            </a:prstGeom>
          </p:spPr>
        </p:pic>
        <p:pic>
          <p:nvPicPr>
            <p:cNvPr id="25" name="Bilde 24">
              <a:extLst>
                <a:ext uri="{FF2B5EF4-FFF2-40B4-BE49-F238E27FC236}">
                  <a16:creationId xmlns:a16="http://schemas.microsoft.com/office/drawing/2014/main" id="{C70D6F25-059E-42DA-BD44-A87CB9581174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5927" y="3170509"/>
              <a:ext cx="736812" cy="227608"/>
            </a:xfrm>
            <a:prstGeom prst="rect">
              <a:avLst/>
            </a:prstGeom>
          </p:spPr>
        </p:pic>
        <p:pic>
          <p:nvPicPr>
            <p:cNvPr id="26" name="Bilde 25">
              <a:extLst>
                <a:ext uri="{FF2B5EF4-FFF2-40B4-BE49-F238E27FC236}">
                  <a16:creationId xmlns:a16="http://schemas.microsoft.com/office/drawing/2014/main" id="{45D3E71F-C931-4867-96A9-A49800AFD1D8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84614" y="2692846"/>
              <a:ext cx="929372" cy="240314"/>
            </a:xfrm>
            <a:prstGeom prst="rect">
              <a:avLst/>
            </a:prstGeom>
          </p:spPr>
        </p:pic>
        <p:pic>
          <p:nvPicPr>
            <p:cNvPr id="27" name="Bilde 26">
              <a:extLst>
                <a:ext uri="{FF2B5EF4-FFF2-40B4-BE49-F238E27FC236}">
                  <a16:creationId xmlns:a16="http://schemas.microsoft.com/office/drawing/2014/main" id="{C68FCED9-9F3F-4413-A33D-EA8E3F7AB07F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40459" y="1954016"/>
              <a:ext cx="828304" cy="337423"/>
            </a:xfrm>
            <a:prstGeom prst="rect">
              <a:avLst/>
            </a:prstGeom>
          </p:spPr>
        </p:pic>
        <p:pic>
          <p:nvPicPr>
            <p:cNvPr id="29" name="Bilde 28">
              <a:extLst>
                <a:ext uri="{FF2B5EF4-FFF2-40B4-BE49-F238E27FC236}">
                  <a16:creationId xmlns:a16="http://schemas.microsoft.com/office/drawing/2014/main" id="{849F9175-E269-473A-B308-142D76FD18FD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61726" y="2649582"/>
              <a:ext cx="742432" cy="251289"/>
            </a:xfrm>
            <a:prstGeom prst="rect">
              <a:avLst/>
            </a:prstGeom>
          </p:spPr>
        </p:pic>
        <p:pic>
          <p:nvPicPr>
            <p:cNvPr id="30" name="Bilde 29">
              <a:extLst>
                <a:ext uri="{FF2B5EF4-FFF2-40B4-BE49-F238E27FC236}">
                  <a16:creationId xmlns:a16="http://schemas.microsoft.com/office/drawing/2014/main" id="{16098571-AEA5-4E35-957B-43DA423428CE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8565" y="3495725"/>
              <a:ext cx="943132" cy="260993"/>
            </a:xfrm>
            <a:prstGeom prst="rect">
              <a:avLst/>
            </a:prstGeom>
          </p:spPr>
        </p:pic>
        <p:pic>
          <p:nvPicPr>
            <p:cNvPr id="31" name="Bilde 30">
              <a:extLst>
                <a:ext uri="{FF2B5EF4-FFF2-40B4-BE49-F238E27FC236}">
                  <a16:creationId xmlns:a16="http://schemas.microsoft.com/office/drawing/2014/main" id="{9FB7226E-D63B-4F8E-86D7-4BE77BAE72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25879" y="3326793"/>
              <a:ext cx="734455" cy="352483"/>
            </a:xfrm>
            <a:prstGeom prst="rect">
              <a:avLst/>
            </a:prstGeom>
          </p:spPr>
        </p:pic>
        <p:pic>
          <p:nvPicPr>
            <p:cNvPr id="32" name="Bilde 31">
              <a:extLst>
                <a:ext uri="{FF2B5EF4-FFF2-40B4-BE49-F238E27FC236}">
                  <a16:creationId xmlns:a16="http://schemas.microsoft.com/office/drawing/2014/main" id="{1F906511-3E1E-421F-A94E-903EB274AD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15337" y="2378818"/>
              <a:ext cx="749765" cy="332933"/>
            </a:xfrm>
            <a:prstGeom prst="rect">
              <a:avLst/>
            </a:prstGeom>
          </p:spPr>
        </p:pic>
        <p:pic>
          <p:nvPicPr>
            <p:cNvPr id="33" name="Bilde 32">
              <a:extLst>
                <a:ext uri="{FF2B5EF4-FFF2-40B4-BE49-F238E27FC236}">
                  <a16:creationId xmlns:a16="http://schemas.microsoft.com/office/drawing/2014/main" id="{BA23258D-D446-4098-9837-0538BFC96DD9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79900" y="4578226"/>
              <a:ext cx="798585" cy="220315"/>
            </a:xfrm>
            <a:prstGeom prst="rect">
              <a:avLst/>
            </a:prstGeom>
          </p:spPr>
        </p:pic>
        <p:pic>
          <p:nvPicPr>
            <p:cNvPr id="34" name="Bilde 33">
              <a:extLst>
                <a:ext uri="{FF2B5EF4-FFF2-40B4-BE49-F238E27FC236}">
                  <a16:creationId xmlns:a16="http://schemas.microsoft.com/office/drawing/2014/main" id="{A47370DE-2E07-4D87-AF70-CD8DD1ABD0D9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7845" y="4230500"/>
              <a:ext cx="1016632" cy="231106"/>
            </a:xfrm>
            <a:prstGeom prst="rect">
              <a:avLst/>
            </a:prstGeom>
          </p:spPr>
        </p:pic>
        <p:pic>
          <p:nvPicPr>
            <p:cNvPr id="35" name="Bilde 34">
              <a:extLst>
                <a:ext uri="{FF2B5EF4-FFF2-40B4-BE49-F238E27FC236}">
                  <a16:creationId xmlns:a16="http://schemas.microsoft.com/office/drawing/2014/main" id="{540DC3EA-8668-45A6-85C5-D2C94BB7C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12972" y="3877269"/>
              <a:ext cx="1458291" cy="360733"/>
            </a:xfrm>
            <a:prstGeom prst="rect">
              <a:avLst/>
            </a:prstGeom>
          </p:spPr>
        </p:pic>
        <p:pic>
          <p:nvPicPr>
            <p:cNvPr id="36" name="Bilde 35">
              <a:extLst>
                <a:ext uri="{FF2B5EF4-FFF2-40B4-BE49-F238E27FC236}">
                  <a16:creationId xmlns:a16="http://schemas.microsoft.com/office/drawing/2014/main" id="{69ACE22C-BFCF-4957-A824-9FC92ACA3429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73574" y="4233346"/>
              <a:ext cx="1111199" cy="232771"/>
            </a:xfrm>
            <a:prstGeom prst="rect">
              <a:avLst/>
            </a:prstGeom>
          </p:spPr>
        </p:pic>
        <p:pic>
          <p:nvPicPr>
            <p:cNvPr id="37" name="Bilde 36">
              <a:extLst>
                <a:ext uri="{FF2B5EF4-FFF2-40B4-BE49-F238E27FC236}">
                  <a16:creationId xmlns:a16="http://schemas.microsoft.com/office/drawing/2014/main" id="{F0A18BDE-2868-4803-89DE-591192C48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31660" y="3480429"/>
              <a:ext cx="1225928" cy="308544"/>
            </a:xfrm>
            <a:prstGeom prst="rect">
              <a:avLst/>
            </a:prstGeom>
          </p:spPr>
        </p:pic>
        <p:pic>
          <p:nvPicPr>
            <p:cNvPr id="38" name="Bilde 37">
              <a:extLst>
                <a:ext uri="{FF2B5EF4-FFF2-40B4-BE49-F238E27FC236}">
                  <a16:creationId xmlns:a16="http://schemas.microsoft.com/office/drawing/2014/main" id="{6B03F015-AF9D-490F-A32B-8AAE2DE2DDC3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33294" y="3103230"/>
              <a:ext cx="1537238" cy="310533"/>
            </a:xfrm>
            <a:prstGeom prst="rect">
              <a:avLst/>
            </a:prstGeom>
          </p:spPr>
        </p:pic>
        <p:pic>
          <p:nvPicPr>
            <p:cNvPr id="39" name="Bilde 38">
              <a:extLst>
                <a:ext uri="{FF2B5EF4-FFF2-40B4-BE49-F238E27FC236}">
                  <a16:creationId xmlns:a16="http://schemas.microsoft.com/office/drawing/2014/main" id="{7445A4A5-7669-45A3-9399-82DABF51A120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6501" y="4568982"/>
              <a:ext cx="1058706" cy="222863"/>
            </a:xfrm>
            <a:prstGeom prst="rect">
              <a:avLst/>
            </a:prstGeom>
          </p:spPr>
        </p:pic>
        <p:pic>
          <p:nvPicPr>
            <p:cNvPr id="40" name="Bilde 39">
              <a:extLst>
                <a:ext uri="{FF2B5EF4-FFF2-40B4-BE49-F238E27FC236}">
                  <a16:creationId xmlns:a16="http://schemas.microsoft.com/office/drawing/2014/main" id="{51130E1F-A97D-43F2-BB9A-85869701008F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86286" y="3703001"/>
              <a:ext cx="437950" cy="440895"/>
            </a:xfrm>
            <a:prstGeom prst="rect">
              <a:avLst/>
            </a:prstGeom>
          </p:spPr>
        </p:pic>
        <p:pic>
          <p:nvPicPr>
            <p:cNvPr id="43" name="Picture 23">
              <a:extLst>
                <a:ext uri="{FF2B5EF4-FFF2-40B4-BE49-F238E27FC236}">
                  <a16:creationId xmlns:a16="http://schemas.microsoft.com/office/drawing/2014/main" id="{E795CCBA-C9C5-4C96-B599-15410FF436C8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46842" y="2805154"/>
              <a:ext cx="1303549" cy="256365"/>
            </a:xfrm>
            <a:prstGeom prst="rect">
              <a:avLst/>
            </a:prstGeom>
          </p:spPr>
        </p:pic>
        <p:pic>
          <p:nvPicPr>
            <p:cNvPr id="44" name="Picture 25">
              <a:extLst>
                <a:ext uri="{FF2B5EF4-FFF2-40B4-BE49-F238E27FC236}">
                  <a16:creationId xmlns:a16="http://schemas.microsoft.com/office/drawing/2014/main" id="{72777B0F-7A53-4507-B01E-6168A8DE3188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48696" y="4604583"/>
              <a:ext cx="826198" cy="203795"/>
            </a:xfrm>
            <a:prstGeom prst="rect">
              <a:avLst/>
            </a:prstGeom>
          </p:spPr>
        </p:pic>
        <p:pic>
          <p:nvPicPr>
            <p:cNvPr id="45" name="Picture 27">
              <a:extLst>
                <a:ext uri="{FF2B5EF4-FFF2-40B4-BE49-F238E27FC236}">
                  <a16:creationId xmlns:a16="http://schemas.microsoft.com/office/drawing/2014/main" id="{6E59077D-D0B6-40DC-BD75-82407903D8E9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93338" y="3062467"/>
              <a:ext cx="647157" cy="284749"/>
            </a:xfrm>
            <a:prstGeom prst="rect">
              <a:avLst/>
            </a:prstGeom>
          </p:spPr>
        </p:pic>
        <p:pic>
          <p:nvPicPr>
            <p:cNvPr id="46" name="Picture 29">
              <a:extLst>
                <a:ext uri="{FF2B5EF4-FFF2-40B4-BE49-F238E27FC236}">
                  <a16:creationId xmlns:a16="http://schemas.microsoft.com/office/drawing/2014/main" id="{85F96AC0-48DD-4127-AE70-45A4A7AA0B2A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8565" y="3854326"/>
              <a:ext cx="1276114" cy="263730"/>
            </a:xfrm>
            <a:prstGeom prst="rect">
              <a:avLst/>
            </a:prstGeom>
          </p:spPr>
        </p:pic>
        <p:pic>
          <p:nvPicPr>
            <p:cNvPr id="47" name="Bilde 46">
              <a:extLst>
                <a:ext uri="{FF2B5EF4-FFF2-40B4-BE49-F238E27FC236}">
                  <a16:creationId xmlns:a16="http://schemas.microsoft.com/office/drawing/2014/main" id="{8B99E91F-03BF-4FBB-A47F-CBBDE6DB74F4}"/>
                </a:ext>
              </a:extLst>
            </p:cNvPr>
            <p:cNvPicPr>
              <a:picLocks noChangeAspect="1"/>
            </p:cNvPicPr>
            <p:nvPr/>
          </p:nvPicPr>
          <p:blipFill>
            <a:blip r:embed="rId4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12972" y="4403763"/>
              <a:ext cx="1082147" cy="169528"/>
            </a:xfrm>
            <a:prstGeom prst="rect">
              <a:avLst/>
            </a:prstGeom>
          </p:spPr>
        </p:pic>
        <p:pic>
          <p:nvPicPr>
            <p:cNvPr id="48" name="Bilde 47">
              <a:extLst>
                <a:ext uri="{FF2B5EF4-FFF2-40B4-BE49-F238E27FC236}">
                  <a16:creationId xmlns:a16="http://schemas.microsoft.com/office/drawing/2014/main" id="{FBCA6716-CEF2-4597-A1F0-983EC700A9AF}"/>
                </a:ext>
              </a:extLst>
            </p:cNvPr>
            <p:cNvPicPr>
              <a:picLocks noChangeAspect="1"/>
            </p:cNvPicPr>
            <p:nvPr/>
          </p:nvPicPr>
          <p:blipFill>
            <a:blip r:embed="rId4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35837" y="2409084"/>
              <a:ext cx="1132610" cy="225235"/>
            </a:xfrm>
            <a:prstGeom prst="rect">
              <a:avLst/>
            </a:prstGeom>
          </p:spPr>
        </p:pic>
        <p:pic>
          <p:nvPicPr>
            <p:cNvPr id="49" name="Bilde 48">
              <a:extLst>
                <a:ext uri="{FF2B5EF4-FFF2-40B4-BE49-F238E27FC236}">
                  <a16:creationId xmlns:a16="http://schemas.microsoft.com/office/drawing/2014/main" id="{6210C3BA-0081-4D12-9E25-EAD6CF01C698}"/>
                </a:ext>
              </a:extLst>
            </p:cNvPr>
            <p:cNvPicPr>
              <a:picLocks noChangeAspect="1"/>
            </p:cNvPicPr>
            <p:nvPr/>
          </p:nvPicPr>
          <p:blipFill>
            <a:blip r:embed="rId4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68279" y="3770488"/>
              <a:ext cx="779032" cy="347568"/>
            </a:xfrm>
            <a:prstGeom prst="rect">
              <a:avLst/>
            </a:prstGeom>
          </p:spPr>
        </p:pic>
        <p:pic>
          <p:nvPicPr>
            <p:cNvPr id="50" name="Bilde 49">
              <a:extLst>
                <a:ext uri="{FF2B5EF4-FFF2-40B4-BE49-F238E27FC236}">
                  <a16:creationId xmlns:a16="http://schemas.microsoft.com/office/drawing/2014/main" id="{9C6FAF5F-D173-46D6-AA68-7882A39681BA}"/>
                </a:ext>
              </a:extLst>
            </p:cNvPr>
            <p:cNvPicPr>
              <a:picLocks noChangeAspect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2397" y="2220801"/>
              <a:ext cx="1053548" cy="269972"/>
            </a:xfrm>
            <a:prstGeom prst="rect">
              <a:avLst/>
            </a:prstGeom>
          </p:spPr>
        </p:pic>
        <p:pic>
          <p:nvPicPr>
            <p:cNvPr id="51" name="Bilde 50">
              <a:extLst>
                <a:ext uri="{FF2B5EF4-FFF2-40B4-BE49-F238E27FC236}">
                  <a16:creationId xmlns:a16="http://schemas.microsoft.com/office/drawing/2014/main" id="{C24BFF0F-B362-426A-94AB-2E17D5F294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17587" y="3437491"/>
              <a:ext cx="933922" cy="289787"/>
            </a:xfrm>
            <a:prstGeom prst="rect">
              <a:avLst/>
            </a:prstGeom>
          </p:spPr>
        </p:pic>
        <p:pic>
          <p:nvPicPr>
            <p:cNvPr id="52" name="Bilde 51">
              <a:extLst>
                <a:ext uri="{FF2B5EF4-FFF2-40B4-BE49-F238E27FC236}">
                  <a16:creationId xmlns:a16="http://schemas.microsoft.com/office/drawing/2014/main" id="{893CE19F-E059-435E-923B-10B5716F9CE7}"/>
                </a:ext>
              </a:extLst>
            </p:cNvPr>
            <p:cNvPicPr>
              <a:picLocks noChangeAspect="1"/>
            </p:cNvPicPr>
            <p:nvPr/>
          </p:nvPicPr>
          <p:blipFill>
            <a:blip r:embed="rId4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29313" y="2453573"/>
              <a:ext cx="587963" cy="279033"/>
            </a:xfrm>
            <a:prstGeom prst="rect">
              <a:avLst/>
            </a:prstGeom>
          </p:spPr>
        </p:pic>
        <p:pic>
          <p:nvPicPr>
            <p:cNvPr id="56" name="Bilde 55">
              <a:extLst>
                <a:ext uri="{FF2B5EF4-FFF2-40B4-BE49-F238E27FC236}">
                  <a16:creationId xmlns:a16="http://schemas.microsoft.com/office/drawing/2014/main" id="{F6E84F8C-345A-49C9-A3EE-90921C44C056}"/>
                </a:ext>
              </a:extLst>
            </p:cNvPr>
            <p:cNvPicPr>
              <a:picLocks noChangeAspect="1"/>
            </p:cNvPicPr>
            <p:nvPr/>
          </p:nvPicPr>
          <p:blipFill>
            <a:blip r:embed="rId49"/>
            <a:stretch>
              <a:fillRect/>
            </a:stretch>
          </p:blipFill>
          <p:spPr>
            <a:xfrm>
              <a:off x="3380022" y="4579982"/>
              <a:ext cx="473181" cy="279143"/>
            </a:xfrm>
            <a:prstGeom prst="rect">
              <a:avLst/>
            </a:prstGeom>
          </p:spPr>
        </p:pic>
        <p:pic>
          <p:nvPicPr>
            <p:cNvPr id="59" name="Bilde 58">
              <a:extLst>
                <a:ext uri="{FF2B5EF4-FFF2-40B4-BE49-F238E27FC236}">
                  <a16:creationId xmlns:a16="http://schemas.microsoft.com/office/drawing/2014/main" id="{8CC97FA4-8C25-4C38-92A0-6EE864BDDBBC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/>
            <a:stretch>
              <a:fillRect/>
            </a:stretch>
          </p:blipFill>
          <p:spPr>
            <a:xfrm>
              <a:off x="217406" y="2835345"/>
              <a:ext cx="770168" cy="267885"/>
            </a:xfrm>
            <a:prstGeom prst="rect">
              <a:avLst/>
            </a:prstGeom>
          </p:spPr>
        </p:pic>
        <p:pic>
          <p:nvPicPr>
            <p:cNvPr id="60" name="Bilde 59">
              <a:extLst>
                <a:ext uri="{FF2B5EF4-FFF2-40B4-BE49-F238E27FC236}">
                  <a16:creationId xmlns:a16="http://schemas.microsoft.com/office/drawing/2014/main" id="{2934CE9D-235D-473E-8917-C031122050BE}"/>
                </a:ext>
              </a:extLst>
            </p:cNvPr>
            <p:cNvPicPr>
              <a:picLocks noChangeAspect="1"/>
            </p:cNvPicPr>
            <p:nvPr/>
          </p:nvPicPr>
          <p:blipFill>
            <a:blip r:embed="rId51"/>
            <a:stretch>
              <a:fillRect/>
            </a:stretch>
          </p:blipFill>
          <p:spPr>
            <a:xfrm>
              <a:off x="3575220" y="4171809"/>
              <a:ext cx="719651" cy="273932"/>
            </a:xfrm>
            <a:prstGeom prst="rect">
              <a:avLst/>
            </a:prstGeom>
          </p:spPr>
        </p:pic>
        <p:pic>
          <p:nvPicPr>
            <p:cNvPr id="61" name="Bilde 60">
              <a:extLst>
                <a:ext uri="{FF2B5EF4-FFF2-40B4-BE49-F238E27FC236}">
                  <a16:creationId xmlns:a16="http://schemas.microsoft.com/office/drawing/2014/main" id="{0DE751B6-A4F2-4422-A724-37FF92A2A1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2"/>
            <a:stretch>
              <a:fillRect/>
            </a:stretch>
          </p:blipFill>
          <p:spPr>
            <a:xfrm>
              <a:off x="1285532" y="2993982"/>
              <a:ext cx="851253" cy="277152"/>
            </a:xfrm>
            <a:prstGeom prst="rect">
              <a:avLst/>
            </a:prstGeom>
          </p:spPr>
        </p:pic>
        <p:pic>
          <p:nvPicPr>
            <p:cNvPr id="53" name="Bilde 52">
              <a:extLst>
                <a:ext uri="{FF2B5EF4-FFF2-40B4-BE49-F238E27FC236}">
                  <a16:creationId xmlns:a16="http://schemas.microsoft.com/office/drawing/2014/main" id="{80EEC672-0D9B-4EDB-BCD3-C1282ADFFCDF}"/>
                </a:ext>
              </a:extLst>
            </p:cNvPr>
            <p:cNvPicPr>
              <a:picLocks noChangeAspect="1"/>
            </p:cNvPicPr>
            <p:nvPr/>
          </p:nvPicPr>
          <p:blipFill>
            <a:blip r:embed="rId53"/>
            <a:stretch>
              <a:fillRect/>
            </a:stretch>
          </p:blipFill>
          <p:spPr>
            <a:xfrm>
              <a:off x="139066" y="1847513"/>
              <a:ext cx="1041854" cy="322828"/>
            </a:xfrm>
            <a:prstGeom prst="rect">
              <a:avLst/>
            </a:prstGeom>
          </p:spPr>
        </p:pic>
        <p:pic>
          <p:nvPicPr>
            <p:cNvPr id="7" name="Bilde 6">
              <a:extLst>
                <a:ext uri="{FF2B5EF4-FFF2-40B4-BE49-F238E27FC236}">
                  <a16:creationId xmlns:a16="http://schemas.microsoft.com/office/drawing/2014/main" id="{966B0CD1-619D-47EB-9BDF-1B44E58B2CEF}"/>
                </a:ext>
              </a:extLst>
            </p:cNvPr>
            <p:cNvPicPr>
              <a:picLocks noChangeAspect="1"/>
            </p:cNvPicPr>
            <p:nvPr/>
          </p:nvPicPr>
          <p:blipFill>
            <a:blip r:embed="rId54"/>
            <a:stretch>
              <a:fillRect/>
            </a:stretch>
          </p:blipFill>
          <p:spPr>
            <a:xfrm>
              <a:off x="1371857" y="1548030"/>
              <a:ext cx="881171" cy="299483"/>
            </a:xfrm>
            <a:prstGeom prst="rect">
              <a:avLst/>
            </a:prstGeom>
          </p:spPr>
        </p:pic>
        <p:pic>
          <p:nvPicPr>
            <p:cNvPr id="9" name="Bilde 8">
              <a:extLst>
                <a:ext uri="{FF2B5EF4-FFF2-40B4-BE49-F238E27FC236}">
                  <a16:creationId xmlns:a16="http://schemas.microsoft.com/office/drawing/2014/main" id="{493BA452-8603-47C9-A74D-FAE3AA5FD1CE}"/>
                </a:ext>
              </a:extLst>
            </p:cNvPr>
            <p:cNvPicPr>
              <a:picLocks noChangeAspect="1"/>
            </p:cNvPicPr>
            <p:nvPr/>
          </p:nvPicPr>
          <p:blipFill>
            <a:blip r:embed="rId55"/>
            <a:stretch>
              <a:fillRect/>
            </a:stretch>
          </p:blipFill>
          <p:spPr>
            <a:xfrm>
              <a:off x="2412567" y="1608781"/>
              <a:ext cx="890960" cy="354336"/>
            </a:xfrm>
            <a:prstGeom prst="rect">
              <a:avLst/>
            </a:prstGeom>
          </p:spPr>
        </p:pic>
        <p:pic>
          <p:nvPicPr>
            <p:cNvPr id="10" name="Bilde 9">
              <a:extLst>
                <a:ext uri="{FF2B5EF4-FFF2-40B4-BE49-F238E27FC236}">
                  <a16:creationId xmlns:a16="http://schemas.microsoft.com/office/drawing/2014/main" id="{94C0BCBE-E866-47F1-8CB6-86D268831027}"/>
                </a:ext>
              </a:extLst>
            </p:cNvPr>
            <p:cNvPicPr>
              <a:picLocks noChangeAspect="1"/>
            </p:cNvPicPr>
            <p:nvPr/>
          </p:nvPicPr>
          <p:blipFill>
            <a:blip r:embed="rId56"/>
            <a:stretch>
              <a:fillRect/>
            </a:stretch>
          </p:blipFill>
          <p:spPr>
            <a:xfrm>
              <a:off x="3431726" y="1754848"/>
              <a:ext cx="503320" cy="562199"/>
            </a:xfrm>
            <a:prstGeom prst="rect">
              <a:avLst/>
            </a:prstGeom>
          </p:spPr>
        </p:pic>
        <p:pic>
          <p:nvPicPr>
            <p:cNvPr id="11" name="Bilde 10">
              <a:extLst>
                <a:ext uri="{FF2B5EF4-FFF2-40B4-BE49-F238E27FC236}">
                  <a16:creationId xmlns:a16="http://schemas.microsoft.com/office/drawing/2014/main" id="{F2FAAF8D-110C-47E1-8133-51EADA199E20}"/>
                </a:ext>
              </a:extLst>
            </p:cNvPr>
            <p:cNvPicPr>
              <a:picLocks noChangeAspect="1"/>
            </p:cNvPicPr>
            <p:nvPr/>
          </p:nvPicPr>
          <p:blipFill>
            <a:blip r:embed="rId57"/>
            <a:stretch>
              <a:fillRect/>
            </a:stretch>
          </p:blipFill>
          <p:spPr>
            <a:xfrm>
              <a:off x="2411648" y="1998045"/>
              <a:ext cx="854190" cy="253256"/>
            </a:xfrm>
            <a:prstGeom prst="rect">
              <a:avLst/>
            </a:prstGeom>
          </p:spPr>
        </p:pic>
        <p:pic>
          <p:nvPicPr>
            <p:cNvPr id="12" name="Bilde 11">
              <a:extLst>
                <a:ext uri="{FF2B5EF4-FFF2-40B4-BE49-F238E27FC236}">
                  <a16:creationId xmlns:a16="http://schemas.microsoft.com/office/drawing/2014/main" id="{3F1E4CF2-A055-4A67-9DA4-9B627C912C87}"/>
                </a:ext>
              </a:extLst>
            </p:cNvPr>
            <p:cNvPicPr>
              <a:picLocks noChangeAspect="1"/>
            </p:cNvPicPr>
            <p:nvPr/>
          </p:nvPicPr>
          <p:blipFill>
            <a:blip r:embed="rId58"/>
            <a:stretch>
              <a:fillRect/>
            </a:stretch>
          </p:blipFill>
          <p:spPr>
            <a:xfrm>
              <a:off x="2431660" y="2268059"/>
              <a:ext cx="832853" cy="225968"/>
            </a:xfrm>
            <a:prstGeom prst="rect">
              <a:avLst/>
            </a:prstGeom>
          </p:spPr>
        </p:pic>
        <p:pic>
          <p:nvPicPr>
            <p:cNvPr id="21" name="Bilde 20">
              <a:extLst>
                <a:ext uri="{FF2B5EF4-FFF2-40B4-BE49-F238E27FC236}">
                  <a16:creationId xmlns:a16="http://schemas.microsoft.com/office/drawing/2014/main" id="{B3956014-8216-432F-ACB0-94C1423C2001}"/>
                </a:ext>
              </a:extLst>
            </p:cNvPr>
            <p:cNvPicPr>
              <a:picLocks noChangeAspect="1"/>
            </p:cNvPicPr>
            <p:nvPr/>
          </p:nvPicPr>
          <p:blipFill>
            <a:blip r:embed="rId59"/>
            <a:stretch>
              <a:fillRect/>
            </a:stretch>
          </p:blipFill>
          <p:spPr>
            <a:xfrm>
              <a:off x="139066" y="1569074"/>
              <a:ext cx="1215583" cy="26900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73706743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361E5C64-FCB8-4B2C-AA61-59BA739DA9E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8" name="Picture 53">
            <a:extLst>
              <a:ext uri="{FF2B5EF4-FFF2-40B4-BE49-F238E27FC236}">
                <a16:creationId xmlns:a16="http://schemas.microsoft.com/office/drawing/2014/main" id="{1D4D0360-4B56-4EF2-9E09-F1C3A0D0068A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525" y="1131064"/>
            <a:ext cx="5854148" cy="5854148"/>
          </a:xfrm>
          <a:prstGeom prst="rect">
            <a:avLst/>
          </a:prstGeom>
        </p:spPr>
      </p:pic>
      <p:sp>
        <p:nvSpPr>
          <p:cNvPr id="9" name="TekstSylinder 3">
            <a:extLst>
              <a:ext uri="{FF2B5EF4-FFF2-40B4-BE49-F238E27FC236}">
                <a16:creationId xmlns:a16="http://schemas.microsoft.com/office/drawing/2014/main" id="{E7D6BB73-65E1-4D61-A8DE-3FDB4DE342D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762390" y="94342"/>
            <a:ext cx="80676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4000" cap="none">
                <a:solidFill>
                  <a:schemeClr val="bg1">
                    <a:lumMod val="95000"/>
                  </a:schemeClr>
                </a:solidFill>
                <a:latin typeface="Calibri"/>
                <a:ea typeface="+mn-ea"/>
                <a:cs typeface="+mn-cs"/>
              </a:rPr>
              <a:t>Working together for a </a:t>
            </a:r>
            <a:br>
              <a:rPr lang="en-US" sz="4000" cap="none">
                <a:solidFill>
                  <a:schemeClr val="bg1">
                    <a:lumMod val="95000"/>
                  </a:schemeClr>
                </a:solidFill>
                <a:latin typeface="Calibri"/>
                <a:ea typeface="+mn-ea"/>
                <a:cs typeface="+mn-cs"/>
              </a:rPr>
            </a:br>
            <a:r>
              <a:rPr lang="en-US" sz="4000" cap="none">
                <a:solidFill>
                  <a:schemeClr val="bg1">
                    <a:lumMod val="95000"/>
                  </a:schemeClr>
                </a:solidFill>
                <a:latin typeface="Calibri"/>
                <a:ea typeface="+mn-ea"/>
                <a:cs typeface="+mn-cs"/>
              </a:rPr>
              <a:t>Circular </a:t>
            </a:r>
            <a:r>
              <a:rPr lang="en-US" sz="4000">
                <a:solidFill>
                  <a:schemeClr val="bg1">
                    <a:lumMod val="95000"/>
                  </a:schemeClr>
                </a:solidFill>
                <a:latin typeface="Calibri"/>
              </a:rPr>
              <a:t>e</a:t>
            </a:r>
            <a:r>
              <a:rPr lang="en-US" sz="4000" cap="none" err="1">
                <a:solidFill>
                  <a:schemeClr val="bg1">
                    <a:lumMod val="95000"/>
                  </a:schemeClr>
                </a:solidFill>
                <a:latin typeface="Calibri"/>
                <a:ea typeface="+mn-ea"/>
                <a:cs typeface="+mn-cs"/>
              </a:rPr>
              <a:t>conomy</a:t>
            </a:r>
            <a:endParaRPr lang="en-US" sz="4000" cap="none">
              <a:solidFill>
                <a:schemeClr val="bg1">
                  <a:lumMod val="95000"/>
                </a:scheme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3719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AAD1A209-188B-4F6C-9D06-43508725EE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3332" y="123610"/>
            <a:ext cx="6491980" cy="5547904"/>
          </a:xfrm>
          <a:prstGeom prst="rect">
            <a:avLst/>
          </a:prstGeom>
        </p:spPr>
      </p:pic>
      <p:pic>
        <p:nvPicPr>
          <p:cNvPr id="30" name="Bilde 29">
            <a:extLst>
              <a:ext uri="{FF2B5EF4-FFF2-40B4-BE49-F238E27FC236}">
                <a16:creationId xmlns:a16="http://schemas.microsoft.com/office/drawing/2014/main" id="{F7FC6C7B-9118-4891-8237-26A36D9A6F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2000" y="65448"/>
            <a:ext cx="828675" cy="1009650"/>
          </a:xfrm>
          <a:prstGeom prst="rect">
            <a:avLst/>
          </a:prstGeom>
        </p:spPr>
      </p:pic>
      <p:pic>
        <p:nvPicPr>
          <p:cNvPr id="35" name="Bilde 34">
            <a:extLst>
              <a:ext uri="{FF2B5EF4-FFF2-40B4-BE49-F238E27FC236}">
                <a16:creationId xmlns:a16="http://schemas.microsoft.com/office/drawing/2014/main" id="{92BB139F-A54F-4DE9-A4E9-201CE36FA0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5999" y="799446"/>
            <a:ext cx="4196411" cy="2184908"/>
          </a:xfrm>
          <a:prstGeom prst="rect">
            <a:avLst/>
          </a:prstGeom>
        </p:spPr>
      </p:pic>
      <p:sp>
        <p:nvSpPr>
          <p:cNvPr id="5" name="TekstSylinder 4">
            <a:extLst>
              <a:ext uri="{FF2B5EF4-FFF2-40B4-BE49-F238E27FC236}">
                <a16:creationId xmlns:a16="http://schemas.microsoft.com/office/drawing/2014/main" id="{BBC6CB40-A4E9-489D-9B30-E80709E560B0}"/>
              </a:ext>
            </a:extLst>
          </p:cNvPr>
          <p:cNvSpPr txBox="1"/>
          <p:nvPr/>
        </p:nvSpPr>
        <p:spPr>
          <a:xfrm>
            <a:off x="1524001" y="5460345"/>
            <a:ext cx="30807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Illustration from Ellen MacArthur foundation</a:t>
            </a:r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4F6C5C83-1468-42CE-997A-B2212131ADD3}"/>
              </a:ext>
            </a:extLst>
          </p:cNvPr>
          <p:cNvSpPr txBox="1"/>
          <p:nvPr/>
        </p:nvSpPr>
        <p:spPr>
          <a:xfrm>
            <a:off x="7584847" y="4817005"/>
            <a:ext cx="1590500" cy="24622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Leakage (to me minimized)</a:t>
            </a:r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AE4F7A00-0F4D-4E4B-85BE-51A67DCAC334}"/>
              </a:ext>
            </a:extLst>
          </p:cNvPr>
          <p:cNvSpPr txBox="1"/>
          <p:nvPr/>
        </p:nvSpPr>
        <p:spPr>
          <a:xfrm>
            <a:off x="6274902" y="4010847"/>
            <a:ext cx="689612" cy="24622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collection</a:t>
            </a:r>
          </a:p>
        </p:txBody>
      </p:sp>
      <p:sp>
        <p:nvSpPr>
          <p:cNvPr id="10" name="Rektangel: avrundede hjørner 9">
            <a:extLst>
              <a:ext uri="{FF2B5EF4-FFF2-40B4-BE49-F238E27FC236}">
                <a16:creationId xmlns:a16="http://schemas.microsoft.com/office/drawing/2014/main" id="{D668886B-D0A4-41C6-B300-4E15FB7BAE00}"/>
              </a:ext>
            </a:extLst>
          </p:cNvPr>
          <p:cNvSpPr/>
          <p:nvPr/>
        </p:nvSpPr>
        <p:spPr>
          <a:xfrm>
            <a:off x="5556274" y="4408078"/>
            <a:ext cx="1285461" cy="221854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bg2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Energy recovery</a:t>
            </a:r>
          </a:p>
        </p:txBody>
      </p:sp>
      <p:sp>
        <p:nvSpPr>
          <p:cNvPr id="11" name="Rektangel: avrundede hjørner 10">
            <a:extLst>
              <a:ext uri="{FF2B5EF4-FFF2-40B4-BE49-F238E27FC236}">
                <a16:creationId xmlns:a16="http://schemas.microsoft.com/office/drawing/2014/main" id="{80AFC5F8-7866-43D2-876E-D7EC5AD2875B}"/>
              </a:ext>
            </a:extLst>
          </p:cNvPr>
          <p:cNvSpPr/>
          <p:nvPr/>
        </p:nvSpPr>
        <p:spPr>
          <a:xfrm>
            <a:off x="5539409" y="5033794"/>
            <a:ext cx="1285461" cy="221854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bg2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landfill</a:t>
            </a:r>
          </a:p>
        </p:txBody>
      </p:sp>
      <p:sp>
        <p:nvSpPr>
          <p:cNvPr id="12" name="TekstSylinder 11">
            <a:extLst>
              <a:ext uri="{FF2B5EF4-FFF2-40B4-BE49-F238E27FC236}">
                <a16:creationId xmlns:a16="http://schemas.microsoft.com/office/drawing/2014/main" id="{545B1522-A1ED-40C9-888A-87E60895D724}"/>
              </a:ext>
            </a:extLst>
          </p:cNvPr>
          <p:cNvSpPr txBox="1"/>
          <p:nvPr/>
        </p:nvSpPr>
        <p:spPr>
          <a:xfrm>
            <a:off x="5529546" y="4010846"/>
            <a:ext cx="689612" cy="24622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collection</a:t>
            </a:r>
          </a:p>
        </p:txBody>
      </p:sp>
      <p:sp>
        <p:nvSpPr>
          <p:cNvPr id="13" name="Rektangel: avrundede hjørner 12">
            <a:extLst>
              <a:ext uri="{FF2B5EF4-FFF2-40B4-BE49-F238E27FC236}">
                <a16:creationId xmlns:a16="http://schemas.microsoft.com/office/drawing/2014/main" id="{7618BDDF-1559-4094-810F-9575EF50F3D9}"/>
              </a:ext>
            </a:extLst>
          </p:cNvPr>
          <p:cNvSpPr/>
          <p:nvPr/>
        </p:nvSpPr>
        <p:spPr>
          <a:xfrm>
            <a:off x="5417277" y="2765289"/>
            <a:ext cx="1603762" cy="198921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bg2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Retail/service provider</a:t>
            </a:r>
          </a:p>
        </p:txBody>
      </p:sp>
      <p:sp>
        <p:nvSpPr>
          <p:cNvPr id="14" name="Rektangel: avrundede hjørner 13">
            <a:extLst>
              <a:ext uri="{FF2B5EF4-FFF2-40B4-BE49-F238E27FC236}">
                <a16:creationId xmlns:a16="http://schemas.microsoft.com/office/drawing/2014/main" id="{86ED1F5E-FE33-4D9F-A4E5-98F316FE12E2}"/>
              </a:ext>
            </a:extLst>
          </p:cNvPr>
          <p:cNvSpPr/>
          <p:nvPr/>
        </p:nvSpPr>
        <p:spPr>
          <a:xfrm>
            <a:off x="5417277" y="2313788"/>
            <a:ext cx="1603762" cy="198921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bg2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Product manufacturer</a:t>
            </a:r>
          </a:p>
        </p:txBody>
      </p:sp>
      <p:sp>
        <p:nvSpPr>
          <p:cNvPr id="15" name="Rektangel: avrundede hjørner 14">
            <a:extLst>
              <a:ext uri="{FF2B5EF4-FFF2-40B4-BE49-F238E27FC236}">
                <a16:creationId xmlns:a16="http://schemas.microsoft.com/office/drawing/2014/main" id="{0227C560-950F-47F1-884F-ADF5BAF26411}"/>
              </a:ext>
            </a:extLst>
          </p:cNvPr>
          <p:cNvSpPr/>
          <p:nvPr/>
        </p:nvSpPr>
        <p:spPr>
          <a:xfrm>
            <a:off x="5421160" y="1862287"/>
            <a:ext cx="1603762" cy="198921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bg2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Material/Part manufacture</a:t>
            </a:r>
          </a:p>
        </p:txBody>
      </p:sp>
      <p:sp>
        <p:nvSpPr>
          <p:cNvPr id="16" name="TekstSylinder 15">
            <a:extLst>
              <a:ext uri="{FF2B5EF4-FFF2-40B4-BE49-F238E27FC236}">
                <a16:creationId xmlns:a16="http://schemas.microsoft.com/office/drawing/2014/main" id="{F0F8D33C-FBE4-486E-8FD4-9F21E77EB917}"/>
              </a:ext>
            </a:extLst>
          </p:cNvPr>
          <p:cNvSpPr txBox="1"/>
          <p:nvPr/>
        </p:nvSpPr>
        <p:spPr>
          <a:xfrm>
            <a:off x="4116879" y="1129410"/>
            <a:ext cx="689612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Farming/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collection</a:t>
            </a:r>
          </a:p>
        </p:txBody>
      </p:sp>
      <p:sp>
        <p:nvSpPr>
          <p:cNvPr id="17" name="TekstSylinder 16">
            <a:extLst>
              <a:ext uri="{FF2B5EF4-FFF2-40B4-BE49-F238E27FC236}">
                <a16:creationId xmlns:a16="http://schemas.microsoft.com/office/drawing/2014/main" id="{6C7883A8-CDAD-40C6-871D-17B733C2B10C}"/>
              </a:ext>
            </a:extLst>
          </p:cNvPr>
          <p:cNvSpPr txBox="1"/>
          <p:nvPr/>
        </p:nvSpPr>
        <p:spPr>
          <a:xfrm>
            <a:off x="2723868" y="1808848"/>
            <a:ext cx="681597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Biological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materials</a:t>
            </a:r>
          </a:p>
        </p:txBody>
      </p:sp>
      <p:sp>
        <p:nvSpPr>
          <p:cNvPr id="18" name="TekstSylinder 17">
            <a:extLst>
              <a:ext uri="{FF2B5EF4-FFF2-40B4-BE49-F238E27FC236}">
                <a16:creationId xmlns:a16="http://schemas.microsoft.com/office/drawing/2014/main" id="{B4D6ECB6-BAD8-4D25-A323-10EC57E768CB}"/>
              </a:ext>
            </a:extLst>
          </p:cNvPr>
          <p:cNvSpPr txBox="1"/>
          <p:nvPr/>
        </p:nvSpPr>
        <p:spPr>
          <a:xfrm>
            <a:off x="2638856" y="2491113"/>
            <a:ext cx="790601" cy="24622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Restoration</a:t>
            </a:r>
          </a:p>
        </p:txBody>
      </p:sp>
      <p:sp>
        <p:nvSpPr>
          <p:cNvPr id="19" name="TekstSylinder 18">
            <a:extLst>
              <a:ext uri="{FF2B5EF4-FFF2-40B4-BE49-F238E27FC236}">
                <a16:creationId xmlns:a16="http://schemas.microsoft.com/office/drawing/2014/main" id="{4B799E37-4C1A-453B-A2DD-EEE1B1F9BE9C}"/>
              </a:ext>
            </a:extLst>
          </p:cNvPr>
          <p:cNvSpPr txBox="1"/>
          <p:nvPr/>
        </p:nvSpPr>
        <p:spPr>
          <a:xfrm>
            <a:off x="3034156" y="3492469"/>
            <a:ext cx="519694" cy="24622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biogas</a:t>
            </a:r>
          </a:p>
        </p:txBody>
      </p:sp>
      <p:sp>
        <p:nvSpPr>
          <p:cNvPr id="20" name="TekstSylinder 19">
            <a:extLst>
              <a:ext uri="{FF2B5EF4-FFF2-40B4-BE49-F238E27FC236}">
                <a16:creationId xmlns:a16="http://schemas.microsoft.com/office/drawing/2014/main" id="{A38C8804-F3B5-4313-91D0-BB35E479A129}"/>
              </a:ext>
            </a:extLst>
          </p:cNvPr>
          <p:cNvSpPr txBox="1"/>
          <p:nvPr/>
        </p:nvSpPr>
        <p:spPr>
          <a:xfrm>
            <a:off x="3455962" y="3889542"/>
            <a:ext cx="793807" cy="5539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Anaerobic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digestion/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composting</a:t>
            </a:r>
          </a:p>
        </p:txBody>
      </p:sp>
      <p:sp>
        <p:nvSpPr>
          <p:cNvPr id="21" name="TekstSylinder 20">
            <a:extLst>
              <a:ext uri="{FF2B5EF4-FFF2-40B4-BE49-F238E27FC236}">
                <a16:creationId xmlns:a16="http://schemas.microsoft.com/office/drawing/2014/main" id="{9CA9E4E7-B7E0-4C21-A449-C5BC05F79DE7}"/>
              </a:ext>
            </a:extLst>
          </p:cNvPr>
          <p:cNvSpPr txBox="1"/>
          <p:nvPr/>
        </p:nvSpPr>
        <p:spPr>
          <a:xfrm>
            <a:off x="4037531" y="4397944"/>
            <a:ext cx="848309" cy="5539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Extraction of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biochemical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feedstock</a:t>
            </a:r>
          </a:p>
        </p:txBody>
      </p:sp>
      <p:sp>
        <p:nvSpPr>
          <p:cNvPr id="22" name="TekstSylinder 21">
            <a:extLst>
              <a:ext uri="{FF2B5EF4-FFF2-40B4-BE49-F238E27FC236}">
                <a16:creationId xmlns:a16="http://schemas.microsoft.com/office/drawing/2014/main" id="{ADE7071A-8BF3-47DA-BC6D-F5C1686613A3}"/>
              </a:ext>
            </a:extLst>
          </p:cNvPr>
          <p:cNvSpPr txBox="1"/>
          <p:nvPr/>
        </p:nvSpPr>
        <p:spPr>
          <a:xfrm>
            <a:off x="4831267" y="3375628"/>
            <a:ext cx="646331" cy="24622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cascades</a:t>
            </a:r>
          </a:p>
        </p:txBody>
      </p:sp>
      <p:sp>
        <p:nvSpPr>
          <p:cNvPr id="23" name="TekstSylinder 22">
            <a:extLst>
              <a:ext uri="{FF2B5EF4-FFF2-40B4-BE49-F238E27FC236}">
                <a16:creationId xmlns:a16="http://schemas.microsoft.com/office/drawing/2014/main" id="{1423B5E5-CBB1-4404-94A5-BA48B71012C6}"/>
              </a:ext>
            </a:extLst>
          </p:cNvPr>
          <p:cNvSpPr txBox="1"/>
          <p:nvPr/>
        </p:nvSpPr>
        <p:spPr>
          <a:xfrm>
            <a:off x="4604235" y="2091002"/>
            <a:ext cx="813043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Biochemical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feedstock</a:t>
            </a:r>
          </a:p>
        </p:txBody>
      </p:sp>
      <p:sp>
        <p:nvSpPr>
          <p:cNvPr id="24" name="TekstSylinder 23">
            <a:extLst>
              <a:ext uri="{FF2B5EF4-FFF2-40B4-BE49-F238E27FC236}">
                <a16:creationId xmlns:a16="http://schemas.microsoft.com/office/drawing/2014/main" id="{1C0842C1-2AE6-45BE-829A-4F6C5A494719}"/>
              </a:ext>
            </a:extLst>
          </p:cNvPr>
          <p:cNvSpPr txBox="1"/>
          <p:nvPr/>
        </p:nvSpPr>
        <p:spPr>
          <a:xfrm>
            <a:off x="8915735" y="1857653"/>
            <a:ext cx="673582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Technical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materials</a:t>
            </a:r>
          </a:p>
        </p:txBody>
      </p:sp>
      <p:sp>
        <p:nvSpPr>
          <p:cNvPr id="25" name="TekstSylinder 24">
            <a:extLst>
              <a:ext uri="{FF2B5EF4-FFF2-40B4-BE49-F238E27FC236}">
                <a16:creationId xmlns:a16="http://schemas.microsoft.com/office/drawing/2014/main" id="{A3776F20-8605-4E68-BA93-D2F94FA6F31C}"/>
              </a:ext>
            </a:extLst>
          </p:cNvPr>
          <p:cNvSpPr txBox="1"/>
          <p:nvPr/>
        </p:nvSpPr>
        <p:spPr>
          <a:xfrm>
            <a:off x="8915736" y="2396206"/>
            <a:ext cx="553357" cy="24622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recycle</a:t>
            </a:r>
          </a:p>
        </p:txBody>
      </p:sp>
      <p:sp>
        <p:nvSpPr>
          <p:cNvPr id="26" name="TekstSylinder 25">
            <a:extLst>
              <a:ext uri="{FF2B5EF4-FFF2-40B4-BE49-F238E27FC236}">
                <a16:creationId xmlns:a16="http://schemas.microsoft.com/office/drawing/2014/main" id="{9B3E92A3-F357-4956-A8D9-48AB6671C809}"/>
              </a:ext>
            </a:extLst>
          </p:cNvPr>
          <p:cNvSpPr txBox="1"/>
          <p:nvPr/>
        </p:nvSpPr>
        <p:spPr>
          <a:xfrm>
            <a:off x="7981846" y="3110843"/>
            <a:ext cx="965329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Refurbish/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remanufacture</a:t>
            </a:r>
          </a:p>
        </p:txBody>
      </p:sp>
      <p:sp>
        <p:nvSpPr>
          <p:cNvPr id="27" name="TekstSylinder 26">
            <a:extLst>
              <a:ext uri="{FF2B5EF4-FFF2-40B4-BE49-F238E27FC236}">
                <a16:creationId xmlns:a16="http://schemas.microsoft.com/office/drawing/2014/main" id="{A911BA6F-A702-4C09-BD5C-72D34589C845}"/>
              </a:ext>
            </a:extLst>
          </p:cNvPr>
          <p:cNvSpPr txBox="1"/>
          <p:nvPr/>
        </p:nvSpPr>
        <p:spPr>
          <a:xfrm>
            <a:off x="7530327" y="3443476"/>
            <a:ext cx="1162498" cy="24622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Reuse/redistribute</a:t>
            </a:r>
          </a:p>
        </p:txBody>
      </p:sp>
      <p:sp>
        <p:nvSpPr>
          <p:cNvPr id="28" name="TekstSylinder 27">
            <a:extLst>
              <a:ext uri="{FF2B5EF4-FFF2-40B4-BE49-F238E27FC236}">
                <a16:creationId xmlns:a16="http://schemas.microsoft.com/office/drawing/2014/main" id="{566E3087-950C-4E72-82C1-9F8FA28FB535}"/>
              </a:ext>
            </a:extLst>
          </p:cNvPr>
          <p:cNvSpPr txBox="1"/>
          <p:nvPr/>
        </p:nvSpPr>
        <p:spPr>
          <a:xfrm>
            <a:off x="7028635" y="3616919"/>
            <a:ext cx="644728" cy="24622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maintain</a:t>
            </a: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6EFFFD31-0FEC-4233-8788-C52A3CC053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06082" y="1055546"/>
            <a:ext cx="838200" cy="819150"/>
          </a:xfrm>
          <a:prstGeom prst="rect">
            <a:avLst/>
          </a:prstGeom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565EBD5F-27A1-4773-986E-CCFDA07DDA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03779" y="1086129"/>
            <a:ext cx="828675" cy="771525"/>
          </a:xfrm>
          <a:prstGeom prst="rect">
            <a:avLst/>
          </a:prstGeom>
        </p:spPr>
      </p:pic>
      <p:pic>
        <p:nvPicPr>
          <p:cNvPr id="29" name="Bilde 28">
            <a:extLst>
              <a:ext uri="{FF2B5EF4-FFF2-40B4-BE49-F238E27FC236}">
                <a16:creationId xmlns:a16="http://schemas.microsoft.com/office/drawing/2014/main" id="{B4902EC1-913D-4F00-9EA6-1A1465B470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0219" y="95496"/>
            <a:ext cx="828675" cy="1009650"/>
          </a:xfrm>
          <a:prstGeom prst="rect">
            <a:avLst/>
          </a:prstGeom>
        </p:spPr>
      </p:pic>
      <p:sp>
        <p:nvSpPr>
          <p:cNvPr id="36" name="Pil: ned 35">
            <a:extLst>
              <a:ext uri="{FF2B5EF4-FFF2-40B4-BE49-F238E27FC236}">
                <a16:creationId xmlns:a16="http://schemas.microsoft.com/office/drawing/2014/main" id="{B731CBD4-1BA8-4D33-A0AF-727C6872BAA0}"/>
              </a:ext>
            </a:extLst>
          </p:cNvPr>
          <p:cNvSpPr/>
          <p:nvPr/>
        </p:nvSpPr>
        <p:spPr>
          <a:xfrm>
            <a:off x="6105120" y="1777000"/>
            <a:ext cx="344881" cy="524238"/>
          </a:xfrm>
          <a:prstGeom prst="downArrow">
            <a:avLst/>
          </a:prstGeom>
          <a:solidFill>
            <a:srgbClr val="FF66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Pil: bøyd 37">
            <a:extLst>
              <a:ext uri="{FF2B5EF4-FFF2-40B4-BE49-F238E27FC236}">
                <a16:creationId xmlns:a16="http://schemas.microsoft.com/office/drawing/2014/main" id="{E83C4CDF-FBFE-4232-BF47-69137F10C0B0}"/>
              </a:ext>
            </a:extLst>
          </p:cNvPr>
          <p:cNvSpPr/>
          <p:nvPr/>
        </p:nvSpPr>
        <p:spPr>
          <a:xfrm flipH="1">
            <a:off x="7363680" y="1422364"/>
            <a:ext cx="572656" cy="342892"/>
          </a:xfrm>
          <a:prstGeom prst="bentArrow">
            <a:avLst>
              <a:gd name="adj1" fmla="val 48302"/>
              <a:gd name="adj2" fmla="val 39240"/>
              <a:gd name="adj3" fmla="val 25000"/>
              <a:gd name="adj4" fmla="val 43750"/>
            </a:avLst>
          </a:prstGeom>
          <a:solidFill>
            <a:srgbClr val="FF66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14911216-EF3B-4423-B69E-862C1072853D}"/>
              </a:ext>
            </a:extLst>
          </p:cNvPr>
          <p:cNvSpPr/>
          <p:nvPr/>
        </p:nvSpPr>
        <p:spPr>
          <a:xfrm>
            <a:off x="6219159" y="1088351"/>
            <a:ext cx="464861" cy="547157"/>
          </a:xfrm>
          <a:prstGeom prst="ellipse">
            <a:avLst/>
          </a:prstGeom>
          <a:noFill/>
          <a:ln w="762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TekstSylinder 33">
            <a:extLst>
              <a:ext uri="{FF2B5EF4-FFF2-40B4-BE49-F238E27FC236}">
                <a16:creationId xmlns:a16="http://schemas.microsoft.com/office/drawing/2014/main" id="{F19FDCDB-515F-40D1-9664-68761944BBE1}"/>
              </a:ext>
            </a:extLst>
          </p:cNvPr>
          <p:cNvSpPr txBox="1"/>
          <p:nvPr/>
        </p:nvSpPr>
        <p:spPr>
          <a:xfrm>
            <a:off x="1599718" y="59172"/>
            <a:ext cx="86933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Circular Economy Value Chains</a:t>
            </a:r>
          </a:p>
        </p:txBody>
      </p:sp>
    </p:spTree>
    <p:extLst>
      <p:ext uri="{BB962C8B-B14F-4D97-AF65-F5344CB8AC3E}">
        <p14:creationId xmlns:p14="http://schemas.microsoft.com/office/powerpoint/2010/main" val="4119979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8" grpId="0" animBg="1"/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31"/>
          <p:cNvSpPr/>
          <p:nvPr/>
        </p:nvSpPr>
        <p:spPr bwMode="auto">
          <a:xfrm>
            <a:off x="1679675" y="1492931"/>
            <a:ext cx="8568951" cy="4177301"/>
          </a:xfrm>
          <a:prstGeom prst="roundRect">
            <a:avLst>
              <a:gd name="adj" fmla="val 3292"/>
            </a:avLst>
          </a:prstGeom>
          <a:solidFill>
            <a:srgbClr val="FFFFFF"/>
          </a:solidFill>
          <a:ln w="28575">
            <a:solidFill>
              <a:schemeClr val="bg1">
                <a:lumMod val="65000"/>
              </a:schemeClr>
            </a:solidFill>
            <a:prstDash val="sysDash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5" name="TextBox 20"/>
          <p:cNvSpPr txBox="1"/>
          <p:nvPr/>
        </p:nvSpPr>
        <p:spPr bwMode="auto">
          <a:xfrm>
            <a:off x="1982575" y="4624696"/>
            <a:ext cx="1402307" cy="27972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nb-NO"/>
            </a:defPPr>
            <a:lvl1pPr defTabSz="685800">
              <a:lnSpc>
                <a:spcPct val="70000"/>
              </a:lnSpc>
              <a:defRPr sz="1600" kern="0">
                <a:solidFill>
                  <a:srgbClr val="BFBFBF"/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Raw Materials</a:t>
            </a:r>
          </a:p>
        </p:txBody>
      </p:sp>
      <p:sp>
        <p:nvSpPr>
          <p:cNvPr id="6" name="Rounded Rectangle 10"/>
          <p:cNvSpPr/>
          <p:nvPr/>
        </p:nvSpPr>
        <p:spPr bwMode="auto">
          <a:xfrm>
            <a:off x="1918718" y="1575611"/>
            <a:ext cx="2177651" cy="465382"/>
          </a:xfrm>
          <a:prstGeom prst="roundRect">
            <a:avLst/>
          </a:prstGeom>
          <a:solidFill>
            <a:schemeClr val="accent5"/>
          </a:solidFill>
          <a:ln w="5715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Eyde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 Circular Economy</a:t>
            </a:r>
          </a:p>
        </p:txBody>
      </p:sp>
      <p:sp>
        <p:nvSpPr>
          <p:cNvPr id="7" name="Rounded Rectangle 4"/>
          <p:cNvSpPr/>
          <p:nvPr/>
        </p:nvSpPr>
        <p:spPr bwMode="auto">
          <a:xfrm>
            <a:off x="3540756" y="2473613"/>
            <a:ext cx="4231953" cy="3024544"/>
          </a:xfrm>
          <a:prstGeom prst="roundRect">
            <a:avLst>
              <a:gd name="adj" fmla="val 3292"/>
            </a:avLst>
          </a:prstGeom>
          <a:solidFill>
            <a:srgbClr val="FFFFFF"/>
          </a:solidFill>
          <a:ln w="28575">
            <a:solidFill>
              <a:schemeClr val="bg1">
                <a:lumMod val="65000"/>
              </a:schemeClr>
            </a:solidFill>
            <a:prstDash val="sysDash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pic>
        <p:nvPicPr>
          <p:cNvPr id="8" name="Picture 2" descr="Factory #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05288" y="3955386"/>
            <a:ext cx="1608569" cy="934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50920" y="3199224"/>
            <a:ext cx="1848015" cy="120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26023" y="4266715"/>
            <a:ext cx="1697811" cy="1154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2" name="Rounded Rectangle 9"/>
          <p:cNvSpPr/>
          <p:nvPr/>
        </p:nvSpPr>
        <p:spPr bwMode="auto">
          <a:xfrm>
            <a:off x="3611167" y="2576226"/>
            <a:ext cx="1514159" cy="746185"/>
          </a:xfrm>
          <a:prstGeom prst="roundRect">
            <a:avLst/>
          </a:prstGeom>
          <a:solidFill>
            <a:schemeClr val="accent5"/>
          </a:solidFill>
          <a:ln w="5715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Brilliant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Industry</a:t>
            </a:r>
          </a:p>
        </p:txBody>
      </p:sp>
      <p:pic>
        <p:nvPicPr>
          <p:cNvPr id="18" name="Picture 1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3537" y="4832411"/>
            <a:ext cx="1331514" cy="607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Up Arrow 21"/>
          <p:cNvSpPr/>
          <p:nvPr/>
        </p:nvSpPr>
        <p:spPr bwMode="auto">
          <a:xfrm rot="5400000">
            <a:off x="2917274" y="3726643"/>
            <a:ext cx="303941" cy="884545"/>
          </a:xfrm>
          <a:prstGeom prst="upArrow">
            <a:avLst>
              <a:gd name="adj1" fmla="val 38069"/>
              <a:gd name="adj2" fmla="val 50000"/>
            </a:avLst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626262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20" name="Rounded Rectangle 4"/>
          <p:cNvSpPr/>
          <p:nvPr/>
        </p:nvSpPr>
        <p:spPr bwMode="auto">
          <a:xfrm>
            <a:off x="8056809" y="1575611"/>
            <a:ext cx="2246321" cy="3919808"/>
          </a:xfrm>
          <a:prstGeom prst="roundRect">
            <a:avLst>
              <a:gd name="adj" fmla="val 3292"/>
            </a:avLst>
          </a:prstGeom>
          <a:solidFill>
            <a:srgbClr val="FFFFFF"/>
          </a:solidFill>
          <a:ln w="28575">
            <a:solidFill>
              <a:schemeClr val="bg1">
                <a:lumMod val="65000"/>
              </a:schemeClr>
            </a:solidFill>
            <a:prstDash val="sysDash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22" name="TextBox 22"/>
          <p:cNvSpPr txBox="1"/>
          <p:nvPr/>
        </p:nvSpPr>
        <p:spPr bwMode="auto">
          <a:xfrm>
            <a:off x="8717357" y="3933511"/>
            <a:ext cx="1867133" cy="54497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Finished products</a:t>
            </a:r>
          </a:p>
        </p:txBody>
      </p:sp>
      <p:pic>
        <p:nvPicPr>
          <p:cNvPr id="23" name="Picture 1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77434" y="4797454"/>
            <a:ext cx="778013" cy="55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Rounded Rectangle 36"/>
          <p:cNvSpPr/>
          <p:nvPr/>
        </p:nvSpPr>
        <p:spPr bwMode="auto">
          <a:xfrm>
            <a:off x="8122380" y="1639870"/>
            <a:ext cx="1590613" cy="479553"/>
          </a:xfrm>
          <a:prstGeom prst="roundRect">
            <a:avLst>
              <a:gd name="adj" fmla="val 30263"/>
            </a:avLst>
          </a:prstGeom>
          <a:solidFill>
            <a:schemeClr val="accent5"/>
          </a:solidFill>
          <a:ln w="5715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Eyde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 Future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Materials </a:t>
            </a:r>
          </a:p>
        </p:txBody>
      </p:sp>
      <p:sp>
        <p:nvSpPr>
          <p:cNvPr id="25" name="Avrundet rektangel 132"/>
          <p:cNvSpPr/>
          <p:nvPr/>
        </p:nvSpPr>
        <p:spPr>
          <a:xfrm>
            <a:off x="1836746" y="2620036"/>
            <a:ext cx="1580451" cy="355252"/>
          </a:xfrm>
          <a:prstGeom prst="roundRect">
            <a:avLst/>
          </a:prstGeom>
          <a:solidFill>
            <a:srgbClr val="92D050"/>
          </a:solidFill>
          <a:ln w="3175">
            <a:solidFill>
              <a:schemeClr val="bg2">
                <a:lumMod val="10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TextBox 14"/>
          <p:cNvSpPr txBox="1"/>
          <p:nvPr/>
        </p:nvSpPr>
        <p:spPr bwMode="auto">
          <a:xfrm>
            <a:off x="8671526" y="4448860"/>
            <a:ext cx="1631603" cy="54497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nb-NO"/>
            </a:defPPr>
            <a:lvl1pPr defTabSz="685800">
              <a:lnSpc>
                <a:spcPct val="70000"/>
              </a:lnSpc>
              <a:defRPr sz="1600" kern="0">
                <a:solidFill>
                  <a:srgbClr val="BFBFBF"/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By products</a:t>
            </a:r>
          </a:p>
          <a:p>
            <a:pPr marL="0" marR="0" lvl="0" indent="0" algn="l" defTabSz="6858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Side streams</a:t>
            </a:r>
          </a:p>
        </p:txBody>
      </p:sp>
      <p:sp>
        <p:nvSpPr>
          <p:cNvPr id="27" name="Down Arrow 26"/>
          <p:cNvSpPr/>
          <p:nvPr/>
        </p:nvSpPr>
        <p:spPr>
          <a:xfrm flipV="1">
            <a:off x="5590241" y="2094870"/>
            <a:ext cx="216024" cy="401716"/>
          </a:xfrm>
          <a:prstGeom prst="downArrow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626262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TekstSylinder 3"/>
          <p:cNvSpPr txBox="1"/>
          <p:nvPr/>
        </p:nvSpPr>
        <p:spPr>
          <a:xfrm>
            <a:off x="1524000" y="-96985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Co-developed projects: 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</a:t>
            </a:r>
            <a:r>
              <a:rPr kumimoji="0" lang="en-US" sz="2800" b="1" i="0" u="none" strike="noStrike" kern="1200" cap="none" spc="0" normalizeH="0" baseline="0" noProof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ccelerating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the development for 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smarter production 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with 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less resource 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and 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energy usage 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 ensure 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sustainable footprint   </a:t>
            </a:r>
          </a:p>
        </p:txBody>
      </p:sp>
      <p:sp>
        <p:nvSpPr>
          <p:cNvPr id="29" name="TekstSylinder 125"/>
          <p:cNvSpPr txBox="1"/>
          <p:nvPr/>
        </p:nvSpPr>
        <p:spPr>
          <a:xfrm>
            <a:off x="1748716" y="2584826"/>
            <a:ext cx="1686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Eyde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BioCarbon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Avrundet rektangel 132"/>
          <p:cNvSpPr/>
          <p:nvPr/>
        </p:nvSpPr>
        <p:spPr>
          <a:xfrm>
            <a:off x="1879528" y="3120203"/>
            <a:ext cx="1448753" cy="346707"/>
          </a:xfrm>
          <a:prstGeom prst="roundRect">
            <a:avLst/>
          </a:prstGeom>
          <a:solidFill>
            <a:srgbClr val="92D050"/>
          </a:solidFill>
          <a:ln w="3175">
            <a:solidFill>
              <a:schemeClr val="bg2">
                <a:lumMod val="10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Avrundet rektangel 132"/>
          <p:cNvSpPr/>
          <p:nvPr/>
        </p:nvSpPr>
        <p:spPr>
          <a:xfrm>
            <a:off x="1879528" y="3616278"/>
            <a:ext cx="1427338" cy="362127"/>
          </a:xfrm>
          <a:prstGeom prst="roundRect">
            <a:avLst/>
          </a:prstGeom>
          <a:solidFill>
            <a:srgbClr val="92D050"/>
          </a:solidFill>
          <a:ln w="3175">
            <a:solidFill>
              <a:schemeClr val="bg2">
                <a:lumMod val="10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TekstSylinder 122"/>
          <p:cNvSpPr txBox="1"/>
          <p:nvPr/>
        </p:nvSpPr>
        <p:spPr>
          <a:xfrm>
            <a:off x="1780958" y="3118713"/>
            <a:ext cx="16210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 defTabSz="457200">
              <a:defRPr sz="1200">
                <a:solidFill>
                  <a:srgbClr val="000000"/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Waste to Value</a:t>
            </a:r>
          </a:p>
        </p:txBody>
      </p:sp>
      <p:sp>
        <p:nvSpPr>
          <p:cNvPr id="37" name="TekstSylinder 145"/>
          <p:cNvSpPr txBox="1"/>
          <p:nvPr/>
        </p:nvSpPr>
        <p:spPr>
          <a:xfrm>
            <a:off x="1821593" y="3586053"/>
            <a:ext cx="14664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 defTabSz="457200">
              <a:defRPr sz="1200">
                <a:solidFill>
                  <a:srgbClr val="000000"/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Heat Energy</a:t>
            </a:r>
          </a:p>
        </p:txBody>
      </p:sp>
      <p:sp>
        <p:nvSpPr>
          <p:cNvPr id="42" name="Avrundet rektangel 132"/>
          <p:cNvSpPr/>
          <p:nvPr/>
        </p:nvSpPr>
        <p:spPr>
          <a:xfrm>
            <a:off x="8226027" y="2419355"/>
            <a:ext cx="1540678" cy="364094"/>
          </a:xfrm>
          <a:prstGeom prst="roundRect">
            <a:avLst/>
          </a:prstGeom>
          <a:solidFill>
            <a:srgbClr val="92D050"/>
          </a:solidFill>
          <a:ln w="3175">
            <a:solidFill>
              <a:schemeClr val="bg2">
                <a:lumMod val="10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Avrundet rektangel 132"/>
          <p:cNvSpPr/>
          <p:nvPr/>
        </p:nvSpPr>
        <p:spPr>
          <a:xfrm>
            <a:off x="8248388" y="2920680"/>
            <a:ext cx="1527787" cy="348037"/>
          </a:xfrm>
          <a:prstGeom prst="roundRect">
            <a:avLst/>
          </a:prstGeom>
          <a:solidFill>
            <a:srgbClr val="92D050"/>
          </a:solidFill>
          <a:ln w="3175">
            <a:solidFill>
              <a:schemeClr val="bg2">
                <a:lumMod val="10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Avrundet rektangel 132"/>
          <p:cNvSpPr/>
          <p:nvPr/>
        </p:nvSpPr>
        <p:spPr>
          <a:xfrm>
            <a:off x="8242534" y="3412844"/>
            <a:ext cx="1533641" cy="337477"/>
          </a:xfrm>
          <a:prstGeom prst="roundRect">
            <a:avLst/>
          </a:prstGeom>
          <a:solidFill>
            <a:srgbClr val="92D050"/>
          </a:solidFill>
          <a:ln w="3175">
            <a:solidFill>
              <a:schemeClr val="bg2">
                <a:lumMod val="10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" name="TekstSylinder 102"/>
          <p:cNvSpPr txBox="1"/>
          <p:nvPr/>
        </p:nvSpPr>
        <p:spPr>
          <a:xfrm>
            <a:off x="8086660" y="3412843"/>
            <a:ext cx="1659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 defTabSz="457200">
              <a:defRPr sz="1200">
                <a:solidFill>
                  <a:srgbClr val="000000"/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Urban Mining</a:t>
            </a:r>
          </a:p>
        </p:txBody>
      </p:sp>
      <p:sp>
        <p:nvSpPr>
          <p:cNvPr id="46" name="TekstSylinder 130"/>
          <p:cNvSpPr txBox="1"/>
          <p:nvPr/>
        </p:nvSpPr>
        <p:spPr>
          <a:xfrm>
            <a:off x="8455291" y="2892724"/>
            <a:ext cx="1108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 defTabSz="457200">
              <a:defRPr sz="1200">
                <a:solidFill>
                  <a:srgbClr val="000000"/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Hydrogen</a:t>
            </a:r>
          </a:p>
        </p:txBody>
      </p:sp>
      <p:sp>
        <p:nvSpPr>
          <p:cNvPr id="49" name="TekstSylinder 130"/>
          <p:cNvSpPr txBox="1"/>
          <p:nvPr/>
        </p:nvSpPr>
        <p:spPr>
          <a:xfrm>
            <a:off x="8310713" y="2398475"/>
            <a:ext cx="13862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 defTabSz="457200">
              <a:defRPr sz="1200">
                <a:solidFill>
                  <a:srgbClr val="000000"/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Eyde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battery</a:t>
            </a:r>
          </a:p>
        </p:txBody>
      </p:sp>
      <p:sp>
        <p:nvSpPr>
          <p:cNvPr id="50" name="Up Arrow 21"/>
          <p:cNvSpPr/>
          <p:nvPr/>
        </p:nvSpPr>
        <p:spPr bwMode="auto">
          <a:xfrm rot="5400000">
            <a:off x="2923902" y="4064571"/>
            <a:ext cx="303941" cy="884545"/>
          </a:xfrm>
          <a:prstGeom prst="upArrow">
            <a:avLst>
              <a:gd name="adj1" fmla="val 38069"/>
              <a:gd name="adj2" fmla="val 50000"/>
            </a:avLst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626262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51" name="Up Arrow 21"/>
          <p:cNvSpPr/>
          <p:nvPr/>
        </p:nvSpPr>
        <p:spPr bwMode="auto">
          <a:xfrm rot="5400000">
            <a:off x="8027258" y="3746887"/>
            <a:ext cx="303941" cy="884545"/>
          </a:xfrm>
          <a:prstGeom prst="upArrow">
            <a:avLst>
              <a:gd name="adj1" fmla="val 38069"/>
              <a:gd name="adj2" fmla="val 50000"/>
            </a:avLst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626262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52" name="Up Arrow 21"/>
          <p:cNvSpPr/>
          <p:nvPr/>
        </p:nvSpPr>
        <p:spPr bwMode="auto">
          <a:xfrm rot="5400000">
            <a:off x="8033886" y="4257703"/>
            <a:ext cx="303941" cy="884545"/>
          </a:xfrm>
          <a:prstGeom prst="upArrow">
            <a:avLst>
              <a:gd name="adj1" fmla="val 38069"/>
              <a:gd name="adj2" fmla="val 50000"/>
            </a:avLst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626262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53" name="TextBox 23"/>
          <p:cNvSpPr txBox="1"/>
          <p:nvPr/>
        </p:nvSpPr>
        <p:spPr bwMode="auto">
          <a:xfrm>
            <a:off x="4888457" y="1577854"/>
            <a:ext cx="1662979" cy="515362"/>
          </a:xfrm>
          <a:prstGeom prst="cloud">
            <a:avLst/>
          </a:prstGeom>
          <a:solidFill>
            <a:schemeClr val="bg1"/>
          </a:solidFill>
          <a:ln w="5715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nb-NO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1" i="0" u="none" strike="noStrike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F8F8F8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Emissions </a:t>
            </a:r>
          </a:p>
        </p:txBody>
      </p:sp>
      <p:sp>
        <p:nvSpPr>
          <p:cNvPr id="56" name="Avrundet rektangel 132"/>
          <p:cNvSpPr/>
          <p:nvPr/>
        </p:nvSpPr>
        <p:spPr>
          <a:xfrm>
            <a:off x="5728491" y="2620036"/>
            <a:ext cx="1540678" cy="364094"/>
          </a:xfrm>
          <a:prstGeom prst="roundRect">
            <a:avLst/>
          </a:prstGeom>
          <a:solidFill>
            <a:srgbClr val="92D050"/>
          </a:solidFill>
          <a:ln w="3175">
            <a:solidFill>
              <a:schemeClr val="bg2">
                <a:lumMod val="10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7" name="TekstSylinder 130"/>
          <p:cNvSpPr txBox="1"/>
          <p:nvPr/>
        </p:nvSpPr>
        <p:spPr>
          <a:xfrm>
            <a:off x="5809119" y="2598783"/>
            <a:ext cx="13244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 defTabSz="457200">
              <a:defRPr sz="1200">
                <a:solidFill>
                  <a:srgbClr val="000000"/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Industry 4.0</a:t>
            </a:r>
          </a:p>
        </p:txBody>
      </p:sp>
    </p:spTree>
    <p:extLst>
      <p:ext uri="{BB962C8B-B14F-4D97-AF65-F5344CB8AC3E}">
        <p14:creationId xmlns:p14="http://schemas.microsoft.com/office/powerpoint/2010/main" val="18195000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ounded Rectangle 31"/>
          <p:cNvSpPr/>
          <p:nvPr/>
        </p:nvSpPr>
        <p:spPr bwMode="auto">
          <a:xfrm>
            <a:off x="1680755" y="604654"/>
            <a:ext cx="8832710" cy="5026402"/>
          </a:xfrm>
          <a:prstGeom prst="roundRect">
            <a:avLst>
              <a:gd name="adj" fmla="val 3292"/>
            </a:avLst>
          </a:prstGeom>
          <a:solidFill>
            <a:srgbClr val="FFFFFF"/>
          </a:solidFill>
          <a:ln w="28575">
            <a:solidFill>
              <a:schemeClr val="bg1">
                <a:lumMod val="65000"/>
              </a:schemeClr>
            </a:solidFill>
            <a:prstDash val="sysDash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en-US" sz="1050" kern="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26" name="Rounded Rectangle 31"/>
          <p:cNvSpPr/>
          <p:nvPr/>
        </p:nvSpPr>
        <p:spPr bwMode="auto">
          <a:xfrm>
            <a:off x="1792114" y="1301355"/>
            <a:ext cx="8568951" cy="4177301"/>
          </a:xfrm>
          <a:prstGeom prst="roundRect">
            <a:avLst>
              <a:gd name="adj" fmla="val 3292"/>
            </a:avLst>
          </a:prstGeom>
          <a:solidFill>
            <a:srgbClr val="FFFFFF"/>
          </a:solidFill>
          <a:ln w="28575">
            <a:solidFill>
              <a:schemeClr val="bg1">
                <a:lumMod val="65000"/>
              </a:schemeClr>
            </a:solidFill>
            <a:prstDash val="sysDash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en-US" sz="1050" kern="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18" name="TextBox 28"/>
          <p:cNvSpPr txBox="1"/>
          <p:nvPr/>
        </p:nvSpPr>
        <p:spPr bwMode="auto">
          <a:xfrm>
            <a:off x="2080145" y="4200346"/>
            <a:ext cx="1122891" cy="27972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nb-NO"/>
            </a:defPPr>
            <a:lvl1pPr defTabSz="685800">
              <a:lnSpc>
                <a:spcPct val="70000"/>
              </a:lnSpc>
              <a:defRPr sz="1600" kern="0">
                <a:solidFill>
                  <a:srgbClr val="BFBFBF"/>
                </a:solidFill>
              </a:defRPr>
            </a:lvl1pPr>
          </a:lstStyle>
          <a:p>
            <a:pPr>
              <a:defRPr/>
            </a:pPr>
            <a:r>
              <a:rPr lang="en-US" sz="1400" b="1">
                <a:solidFill>
                  <a:srgbClr val="626262"/>
                </a:solidFill>
                <a:latin typeface="Calibri"/>
                <a:sym typeface="Arial"/>
              </a:rPr>
              <a:t>Energy mix</a:t>
            </a:r>
          </a:p>
        </p:txBody>
      </p:sp>
      <p:sp>
        <p:nvSpPr>
          <p:cNvPr id="20" name="TextBox 20"/>
          <p:cNvSpPr txBox="1"/>
          <p:nvPr/>
        </p:nvSpPr>
        <p:spPr bwMode="auto">
          <a:xfrm>
            <a:off x="1982575" y="4585695"/>
            <a:ext cx="1402307" cy="27972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nb-NO"/>
            </a:defPPr>
            <a:lvl1pPr defTabSz="685800">
              <a:lnSpc>
                <a:spcPct val="70000"/>
              </a:lnSpc>
              <a:defRPr sz="1600" kern="0">
                <a:solidFill>
                  <a:srgbClr val="BFBFBF"/>
                </a:solidFill>
              </a:defRPr>
            </a:lvl1pPr>
          </a:lstStyle>
          <a:p>
            <a:pPr>
              <a:defRPr/>
            </a:pPr>
            <a:r>
              <a:rPr lang="en-US" sz="1400" b="1">
                <a:solidFill>
                  <a:srgbClr val="626262"/>
                </a:solidFill>
                <a:latin typeface="Calibri"/>
                <a:sym typeface="Arial"/>
              </a:rPr>
              <a:t>Raw Materials</a:t>
            </a:r>
          </a:p>
        </p:txBody>
      </p:sp>
      <p:sp>
        <p:nvSpPr>
          <p:cNvPr id="36" name="Rounded Rectangle 10"/>
          <p:cNvSpPr/>
          <p:nvPr/>
        </p:nvSpPr>
        <p:spPr bwMode="auto">
          <a:xfrm>
            <a:off x="1918718" y="1405975"/>
            <a:ext cx="2177651" cy="465382"/>
          </a:xfrm>
          <a:prstGeom prst="roundRect">
            <a:avLst/>
          </a:prstGeom>
          <a:solidFill>
            <a:schemeClr val="accent5"/>
          </a:solidFill>
          <a:ln w="5715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r>
              <a:rPr lang="en-US" sz="1600" b="1" err="1">
                <a:solidFill>
                  <a:prstClr val="white"/>
                </a:solidFill>
                <a:latin typeface="Calibri"/>
                <a:sym typeface="Arial"/>
              </a:rPr>
              <a:t>Eyde</a:t>
            </a:r>
            <a:r>
              <a:rPr lang="en-US" sz="1600" b="1">
                <a:solidFill>
                  <a:prstClr val="white"/>
                </a:solidFill>
                <a:latin typeface="Calibri"/>
                <a:sym typeface="Arial"/>
              </a:rPr>
              <a:t> Circular Economy</a:t>
            </a:r>
          </a:p>
        </p:txBody>
      </p:sp>
      <p:sp>
        <p:nvSpPr>
          <p:cNvPr id="37" name="Rounded Rectangle 4"/>
          <p:cNvSpPr/>
          <p:nvPr/>
        </p:nvSpPr>
        <p:spPr bwMode="auto">
          <a:xfrm>
            <a:off x="3511517" y="2310097"/>
            <a:ext cx="4231953" cy="3024544"/>
          </a:xfrm>
          <a:prstGeom prst="roundRect">
            <a:avLst>
              <a:gd name="adj" fmla="val 3292"/>
            </a:avLst>
          </a:prstGeom>
          <a:solidFill>
            <a:srgbClr val="FFFFFF"/>
          </a:solidFill>
          <a:ln w="28575">
            <a:solidFill>
              <a:schemeClr val="bg1">
                <a:lumMod val="65000"/>
              </a:schemeClr>
            </a:solidFill>
            <a:prstDash val="sysDash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en-US" sz="1050" kern="0">
              <a:solidFill>
                <a:prstClr val="white"/>
              </a:solidFill>
              <a:latin typeface="Calibri"/>
              <a:sym typeface="Arial"/>
            </a:endParaRPr>
          </a:p>
        </p:txBody>
      </p:sp>
      <p:pic>
        <p:nvPicPr>
          <p:cNvPr id="9" name="Picture 2" descr="Factory #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07971" y="3335975"/>
            <a:ext cx="2239043" cy="1300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2592" y="4686570"/>
            <a:ext cx="864190" cy="561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75370" y="4686570"/>
            <a:ext cx="826178" cy="561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83282" y="4686568"/>
            <a:ext cx="705420" cy="5618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5" name="Rounded Rectangle 9"/>
          <p:cNvSpPr/>
          <p:nvPr/>
        </p:nvSpPr>
        <p:spPr bwMode="auto">
          <a:xfrm>
            <a:off x="3592313" y="2406590"/>
            <a:ext cx="1208321" cy="505336"/>
          </a:xfrm>
          <a:prstGeom prst="roundRect">
            <a:avLst/>
          </a:prstGeom>
          <a:solidFill>
            <a:schemeClr val="accent5"/>
          </a:solidFill>
          <a:ln w="5715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r>
              <a:rPr lang="nb-NO" sz="1600" b="1">
                <a:solidFill>
                  <a:prstClr val="white"/>
                </a:solidFill>
                <a:latin typeface="Calibri"/>
                <a:sym typeface="Arial"/>
              </a:rPr>
              <a:t>Brilliant</a:t>
            </a:r>
          </a:p>
          <a:p>
            <a:pPr algn="ctr" defTabSz="457200">
              <a:defRPr/>
            </a:pPr>
            <a:r>
              <a:rPr lang="nb-NO" sz="1600" b="1">
                <a:solidFill>
                  <a:prstClr val="white"/>
                </a:solidFill>
                <a:latin typeface="Calibri"/>
                <a:sym typeface="Arial"/>
              </a:rPr>
              <a:t>Industry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2077841" y="3623102"/>
            <a:ext cx="1163194" cy="590639"/>
            <a:chOff x="899119" y="2730470"/>
            <a:chExt cx="1331514" cy="751135"/>
          </a:xfrm>
        </p:grpSpPr>
        <p:pic>
          <p:nvPicPr>
            <p:cNvPr id="1036" name="Picture 12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8048" y="3124500"/>
              <a:ext cx="842585" cy="3483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7" name="Picture 13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0395" y="2730470"/>
              <a:ext cx="831660" cy="3558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8" name="Picture 14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9119" y="2730470"/>
              <a:ext cx="457551" cy="3558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9" name="Picture 15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9119" y="3125282"/>
              <a:ext cx="457551" cy="3563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3537" y="4793410"/>
            <a:ext cx="1331514" cy="607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" name="Rounded Rectangle 4"/>
          <p:cNvSpPr/>
          <p:nvPr/>
        </p:nvSpPr>
        <p:spPr bwMode="auto">
          <a:xfrm>
            <a:off x="8056809" y="1405975"/>
            <a:ext cx="2246321" cy="3919808"/>
          </a:xfrm>
          <a:prstGeom prst="roundRect">
            <a:avLst>
              <a:gd name="adj" fmla="val 3292"/>
            </a:avLst>
          </a:prstGeom>
          <a:solidFill>
            <a:srgbClr val="FFFFFF"/>
          </a:solidFill>
          <a:ln w="28575">
            <a:solidFill>
              <a:schemeClr val="bg1">
                <a:lumMod val="65000"/>
              </a:schemeClr>
            </a:solidFill>
            <a:prstDash val="sysDash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en-US" sz="1050" kern="0">
              <a:solidFill>
                <a:prstClr val="white"/>
              </a:solidFill>
              <a:latin typeface="Calibri"/>
              <a:sym typeface="Arial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12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28014" y="3137939"/>
            <a:ext cx="1141564" cy="778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22"/>
          <p:cNvSpPr txBox="1"/>
          <p:nvPr/>
        </p:nvSpPr>
        <p:spPr bwMode="auto">
          <a:xfrm>
            <a:off x="8450689" y="3938880"/>
            <a:ext cx="1728064" cy="27972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defTabSz="685800">
              <a:lnSpc>
                <a:spcPct val="70000"/>
              </a:lnSpc>
              <a:defRPr/>
            </a:pPr>
            <a:r>
              <a:rPr lang="en-US" sz="1400" b="1" kern="0">
                <a:solidFill>
                  <a:srgbClr val="626262"/>
                </a:solidFill>
                <a:latin typeface="Calibri"/>
                <a:sym typeface="Arial"/>
              </a:rPr>
              <a:t>Finished products</a:t>
            </a:r>
          </a:p>
        </p:txBody>
      </p:sp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77434" y="4627818"/>
            <a:ext cx="778013" cy="55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Rounded Rectangle 36"/>
          <p:cNvSpPr/>
          <p:nvPr/>
        </p:nvSpPr>
        <p:spPr bwMode="auto">
          <a:xfrm>
            <a:off x="8347664" y="1470234"/>
            <a:ext cx="1590613" cy="479553"/>
          </a:xfrm>
          <a:prstGeom prst="roundRect">
            <a:avLst>
              <a:gd name="adj" fmla="val 30263"/>
            </a:avLst>
          </a:prstGeom>
          <a:solidFill>
            <a:schemeClr val="accent5"/>
          </a:solidFill>
          <a:ln w="5715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r>
              <a:rPr lang="en-US" sz="1600" b="1" err="1">
                <a:solidFill>
                  <a:prstClr val="white"/>
                </a:solidFill>
                <a:latin typeface="Calibri"/>
                <a:sym typeface="Arial"/>
              </a:rPr>
              <a:t>Eyde</a:t>
            </a:r>
            <a:r>
              <a:rPr lang="en-US" sz="1600" b="1">
                <a:solidFill>
                  <a:prstClr val="white"/>
                </a:solidFill>
                <a:latin typeface="Calibri"/>
                <a:sym typeface="Arial"/>
              </a:rPr>
              <a:t> Future </a:t>
            </a:r>
          </a:p>
          <a:p>
            <a:pPr algn="ctr" defTabSz="457200">
              <a:defRPr/>
            </a:pPr>
            <a:r>
              <a:rPr lang="en-US" sz="1600" b="1">
                <a:solidFill>
                  <a:prstClr val="white"/>
                </a:solidFill>
                <a:latin typeface="Calibri"/>
                <a:sym typeface="Arial"/>
              </a:rPr>
              <a:t>Materials </a:t>
            </a:r>
          </a:p>
        </p:txBody>
      </p:sp>
      <p:sp>
        <p:nvSpPr>
          <p:cNvPr id="92" name="Avrundet rektangel 132"/>
          <p:cNvSpPr/>
          <p:nvPr/>
        </p:nvSpPr>
        <p:spPr>
          <a:xfrm>
            <a:off x="1936128" y="1971699"/>
            <a:ext cx="1285427" cy="259151"/>
          </a:xfrm>
          <a:prstGeom prst="roundRect">
            <a:avLst/>
          </a:prstGeom>
          <a:solidFill>
            <a:srgbClr val="92D050"/>
          </a:solidFill>
          <a:ln w="3175">
            <a:solidFill>
              <a:schemeClr val="bg2">
                <a:lumMod val="10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endParaRPr lang="en-US" sz="1600" b="1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5" name="TextBox 14"/>
          <p:cNvSpPr txBox="1"/>
          <p:nvPr/>
        </p:nvSpPr>
        <p:spPr bwMode="auto">
          <a:xfrm>
            <a:off x="8569756" y="4234392"/>
            <a:ext cx="1414653" cy="44657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nb-NO"/>
            </a:defPPr>
            <a:lvl1pPr defTabSz="685800">
              <a:lnSpc>
                <a:spcPct val="70000"/>
              </a:lnSpc>
              <a:defRPr sz="1600" kern="0">
                <a:solidFill>
                  <a:srgbClr val="BFBFBF"/>
                </a:solidFill>
              </a:defRPr>
            </a:lvl1pPr>
          </a:lstStyle>
          <a:p>
            <a:pPr>
              <a:defRPr/>
            </a:pPr>
            <a:r>
              <a:rPr lang="en-US" sz="1400" b="1">
                <a:solidFill>
                  <a:srgbClr val="626262"/>
                </a:solidFill>
                <a:latin typeface="Calibri"/>
                <a:sym typeface="Arial"/>
              </a:rPr>
              <a:t>By products</a:t>
            </a:r>
          </a:p>
          <a:p>
            <a:pPr>
              <a:defRPr/>
            </a:pPr>
            <a:r>
              <a:rPr lang="en-US" sz="1400" b="1">
                <a:solidFill>
                  <a:srgbClr val="626262"/>
                </a:solidFill>
                <a:latin typeface="Calibri"/>
                <a:sym typeface="Arial"/>
              </a:rPr>
              <a:t>Side streams</a:t>
            </a:r>
          </a:p>
        </p:txBody>
      </p:sp>
      <p:sp>
        <p:nvSpPr>
          <p:cNvPr id="72" name="TekstSylinder 3"/>
          <p:cNvSpPr txBox="1"/>
          <p:nvPr/>
        </p:nvSpPr>
        <p:spPr>
          <a:xfrm>
            <a:off x="1524000" y="-96985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defRPr/>
            </a:pPr>
            <a:r>
              <a:rPr lang="en-US" sz="4000" b="1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t>EYDE cluster activities</a:t>
            </a:r>
          </a:p>
        </p:txBody>
      </p:sp>
      <p:sp>
        <p:nvSpPr>
          <p:cNvPr id="74" name="TekstSylinder 125"/>
          <p:cNvSpPr txBox="1"/>
          <p:nvPr/>
        </p:nvSpPr>
        <p:spPr>
          <a:xfrm>
            <a:off x="1984894" y="1962774"/>
            <a:ext cx="12132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>
              <a:defRPr/>
            </a:pPr>
            <a:r>
              <a:rPr lang="en-US" sz="1200" err="1">
                <a:solidFill>
                  <a:srgbClr val="000000"/>
                </a:solidFill>
                <a:latin typeface="Calibri"/>
              </a:rPr>
              <a:t>Eyde</a:t>
            </a:r>
            <a:r>
              <a:rPr lang="en-US" sz="1200">
                <a:solidFill>
                  <a:srgbClr val="000000"/>
                </a:solidFill>
                <a:latin typeface="Calibri"/>
              </a:rPr>
              <a:t> Bio-Carbon</a:t>
            </a:r>
          </a:p>
        </p:txBody>
      </p:sp>
      <p:sp>
        <p:nvSpPr>
          <p:cNvPr id="70" name="Avrundet rektangel 132"/>
          <p:cNvSpPr/>
          <p:nvPr/>
        </p:nvSpPr>
        <p:spPr>
          <a:xfrm>
            <a:off x="4960465" y="2406591"/>
            <a:ext cx="1285427" cy="259151"/>
          </a:xfrm>
          <a:prstGeom prst="roundRect">
            <a:avLst/>
          </a:prstGeom>
          <a:solidFill>
            <a:srgbClr val="92D050"/>
          </a:solidFill>
          <a:ln w="3175">
            <a:solidFill>
              <a:schemeClr val="bg2">
                <a:lumMod val="10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endParaRPr lang="en-US" sz="1600" b="1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3" name="Avrundet rektangel 132"/>
          <p:cNvSpPr/>
          <p:nvPr/>
        </p:nvSpPr>
        <p:spPr>
          <a:xfrm>
            <a:off x="6314419" y="2722330"/>
            <a:ext cx="1285427" cy="259151"/>
          </a:xfrm>
          <a:prstGeom prst="roundRect">
            <a:avLst/>
          </a:prstGeom>
          <a:solidFill>
            <a:srgbClr val="92D050"/>
          </a:solidFill>
          <a:ln w="3175">
            <a:solidFill>
              <a:schemeClr val="bg2">
                <a:lumMod val="10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endParaRPr lang="en-US" sz="1600" b="1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5" name="Avrundet rektangel 132"/>
          <p:cNvSpPr/>
          <p:nvPr/>
        </p:nvSpPr>
        <p:spPr>
          <a:xfrm>
            <a:off x="1936129" y="2312205"/>
            <a:ext cx="1285427" cy="259151"/>
          </a:xfrm>
          <a:prstGeom prst="roundRect">
            <a:avLst/>
          </a:prstGeom>
          <a:solidFill>
            <a:srgbClr val="92D050"/>
          </a:solidFill>
          <a:ln w="3175">
            <a:solidFill>
              <a:schemeClr val="bg2">
                <a:lumMod val="10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endParaRPr lang="en-US" sz="1600" b="1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7" name="Avrundet rektangel 132"/>
          <p:cNvSpPr/>
          <p:nvPr/>
        </p:nvSpPr>
        <p:spPr>
          <a:xfrm>
            <a:off x="4960465" y="2723504"/>
            <a:ext cx="1285427" cy="259151"/>
          </a:xfrm>
          <a:prstGeom prst="roundRect">
            <a:avLst/>
          </a:prstGeom>
          <a:solidFill>
            <a:srgbClr val="92D050"/>
          </a:solidFill>
          <a:ln w="3175">
            <a:solidFill>
              <a:schemeClr val="bg2">
                <a:lumMod val="10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endParaRPr lang="en-US" sz="1600" b="1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8" name="Avrundet rektangel 132"/>
          <p:cNvSpPr/>
          <p:nvPr/>
        </p:nvSpPr>
        <p:spPr>
          <a:xfrm>
            <a:off x="6309309" y="2411270"/>
            <a:ext cx="1285427" cy="259151"/>
          </a:xfrm>
          <a:prstGeom prst="roundRect">
            <a:avLst/>
          </a:prstGeom>
          <a:solidFill>
            <a:srgbClr val="92D050"/>
          </a:solidFill>
          <a:ln w="3175">
            <a:solidFill>
              <a:schemeClr val="bg2">
                <a:lumMod val="10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endParaRPr lang="en-US" sz="1600" b="1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1" name="TekstSylinder 122"/>
          <p:cNvSpPr txBox="1"/>
          <p:nvPr/>
        </p:nvSpPr>
        <p:spPr>
          <a:xfrm>
            <a:off x="2018206" y="2300689"/>
            <a:ext cx="11212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 defTabSz="457200">
              <a:defRPr sz="12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r>
              <a:rPr lang="en-US">
                <a:latin typeface="Calibri"/>
              </a:rPr>
              <a:t>Waste to Value</a:t>
            </a:r>
          </a:p>
        </p:txBody>
      </p:sp>
      <p:sp>
        <p:nvSpPr>
          <p:cNvPr id="62" name="TekstSylinder 103"/>
          <p:cNvSpPr txBox="1"/>
          <p:nvPr/>
        </p:nvSpPr>
        <p:spPr>
          <a:xfrm>
            <a:off x="6368560" y="2408828"/>
            <a:ext cx="11669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 defTabSz="457200">
              <a:defRPr sz="12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r>
              <a:rPr lang="en-US">
                <a:latin typeface="Calibri"/>
              </a:rPr>
              <a:t>Future Robotics</a:t>
            </a:r>
          </a:p>
        </p:txBody>
      </p:sp>
      <p:sp>
        <p:nvSpPr>
          <p:cNvPr id="85" name="TekstSylinder 133"/>
          <p:cNvSpPr txBox="1"/>
          <p:nvPr/>
        </p:nvSpPr>
        <p:spPr>
          <a:xfrm>
            <a:off x="5137963" y="2723504"/>
            <a:ext cx="9251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 defTabSz="457200">
              <a:defRPr sz="12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r>
              <a:rPr lang="nb-NO">
                <a:latin typeface="Calibri"/>
              </a:rPr>
              <a:t>Digital </a:t>
            </a:r>
            <a:r>
              <a:rPr lang="nb-NO" err="1">
                <a:latin typeface="Calibri"/>
              </a:rPr>
              <a:t>tools</a:t>
            </a:r>
            <a:endParaRPr lang="en-US">
              <a:latin typeface="Calibri"/>
            </a:endParaRPr>
          </a:p>
        </p:txBody>
      </p:sp>
      <p:sp>
        <p:nvSpPr>
          <p:cNvPr id="89" name="TekstSylinder 141"/>
          <p:cNvSpPr txBox="1"/>
          <p:nvPr/>
        </p:nvSpPr>
        <p:spPr>
          <a:xfrm>
            <a:off x="6276749" y="2710965"/>
            <a:ext cx="13053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 defTabSz="457200">
              <a:defRPr sz="12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r>
              <a:rPr lang="en-US">
                <a:latin typeface="Calibri"/>
              </a:rPr>
              <a:t>Future laboratory</a:t>
            </a:r>
          </a:p>
        </p:txBody>
      </p:sp>
      <p:sp>
        <p:nvSpPr>
          <p:cNvPr id="65" name="TekstSylinder 110"/>
          <p:cNvSpPr txBox="1"/>
          <p:nvPr/>
        </p:nvSpPr>
        <p:spPr>
          <a:xfrm>
            <a:off x="5225262" y="2406457"/>
            <a:ext cx="7505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 defTabSz="457200">
              <a:defRPr sz="12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r>
              <a:rPr lang="en-US">
                <a:latin typeface="Calibri"/>
              </a:rPr>
              <a:t>ENSENSE</a:t>
            </a:r>
          </a:p>
        </p:txBody>
      </p:sp>
      <p:sp>
        <p:nvSpPr>
          <p:cNvPr id="79" name="Avrundet rektangel 132"/>
          <p:cNvSpPr/>
          <p:nvPr/>
        </p:nvSpPr>
        <p:spPr>
          <a:xfrm>
            <a:off x="8492802" y="2061058"/>
            <a:ext cx="1285427" cy="259151"/>
          </a:xfrm>
          <a:prstGeom prst="roundRect">
            <a:avLst/>
          </a:prstGeom>
          <a:solidFill>
            <a:srgbClr val="92D050"/>
          </a:solidFill>
          <a:ln w="3175">
            <a:solidFill>
              <a:schemeClr val="bg2">
                <a:lumMod val="10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endParaRPr lang="en-US" sz="1600" b="1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1" name="Avrundet rektangel 132"/>
          <p:cNvSpPr/>
          <p:nvPr/>
        </p:nvSpPr>
        <p:spPr>
          <a:xfrm>
            <a:off x="8492803" y="2401564"/>
            <a:ext cx="1285427" cy="259151"/>
          </a:xfrm>
          <a:prstGeom prst="roundRect">
            <a:avLst/>
          </a:prstGeom>
          <a:solidFill>
            <a:srgbClr val="92D050"/>
          </a:solidFill>
          <a:ln w="3175">
            <a:solidFill>
              <a:schemeClr val="bg2">
                <a:lumMod val="10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endParaRPr lang="en-US" sz="1600" b="1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2" name="Avrundet rektangel 132"/>
          <p:cNvSpPr/>
          <p:nvPr/>
        </p:nvSpPr>
        <p:spPr>
          <a:xfrm>
            <a:off x="8492803" y="2761604"/>
            <a:ext cx="1285427" cy="259151"/>
          </a:xfrm>
          <a:prstGeom prst="roundRect">
            <a:avLst/>
          </a:prstGeom>
          <a:solidFill>
            <a:srgbClr val="92D050"/>
          </a:solidFill>
          <a:ln w="3175">
            <a:solidFill>
              <a:schemeClr val="bg2">
                <a:lumMod val="10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endParaRPr lang="en-US" sz="1600" b="1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7" name="TekstSylinder 102"/>
          <p:cNvSpPr txBox="1"/>
          <p:nvPr/>
        </p:nvSpPr>
        <p:spPr>
          <a:xfrm>
            <a:off x="8618603" y="2754188"/>
            <a:ext cx="10406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 defTabSz="457200">
              <a:defRPr sz="12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r>
              <a:rPr lang="en-US">
                <a:latin typeface="Calibri"/>
              </a:rPr>
              <a:t>Urban Mining</a:t>
            </a:r>
          </a:p>
        </p:txBody>
      </p:sp>
      <p:sp>
        <p:nvSpPr>
          <p:cNvPr id="88" name="TekstSylinder 130"/>
          <p:cNvSpPr txBox="1"/>
          <p:nvPr/>
        </p:nvSpPr>
        <p:spPr>
          <a:xfrm>
            <a:off x="8761401" y="2401564"/>
            <a:ext cx="7882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 defTabSz="457200">
              <a:defRPr sz="12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r>
              <a:rPr lang="en-US">
                <a:latin typeface="Calibri"/>
              </a:rPr>
              <a:t>Hydrogen</a:t>
            </a:r>
          </a:p>
        </p:txBody>
      </p:sp>
      <p:sp>
        <p:nvSpPr>
          <p:cNvPr id="91" name="Avrundet rektangel 132"/>
          <p:cNvSpPr/>
          <p:nvPr/>
        </p:nvSpPr>
        <p:spPr>
          <a:xfrm>
            <a:off x="9127182" y="125047"/>
            <a:ext cx="1285427" cy="259151"/>
          </a:xfrm>
          <a:prstGeom prst="roundRect">
            <a:avLst/>
          </a:prstGeom>
          <a:solidFill>
            <a:srgbClr val="92D050"/>
          </a:solidFill>
          <a:ln w="3175">
            <a:solidFill>
              <a:schemeClr val="bg2">
                <a:lumMod val="10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endParaRPr lang="en-US" sz="1600" b="1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8" name="TekstSylinder 128"/>
          <p:cNvSpPr txBox="1"/>
          <p:nvPr/>
        </p:nvSpPr>
        <p:spPr>
          <a:xfrm>
            <a:off x="9412795" y="98358"/>
            <a:ext cx="6887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 defTabSz="457200">
              <a:defRPr sz="12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r>
              <a:rPr lang="en-US">
                <a:latin typeface="Calibri"/>
              </a:rPr>
              <a:t>Projects</a:t>
            </a:r>
          </a:p>
        </p:txBody>
      </p:sp>
      <p:sp>
        <p:nvSpPr>
          <p:cNvPr id="93" name="TekstSylinder 130"/>
          <p:cNvSpPr txBox="1"/>
          <p:nvPr/>
        </p:nvSpPr>
        <p:spPr>
          <a:xfrm>
            <a:off x="8638651" y="2049182"/>
            <a:ext cx="9666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 defTabSz="457200">
              <a:defRPr sz="12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r>
              <a:rPr lang="en-US" err="1">
                <a:latin typeface="Calibri"/>
              </a:rPr>
              <a:t>Eyde</a:t>
            </a:r>
            <a:r>
              <a:rPr lang="en-US">
                <a:latin typeface="Calibri"/>
              </a:rPr>
              <a:t> battery</a:t>
            </a:r>
          </a:p>
        </p:txBody>
      </p:sp>
      <p:sp>
        <p:nvSpPr>
          <p:cNvPr id="94" name="Up Arrow 21"/>
          <p:cNvSpPr/>
          <p:nvPr/>
        </p:nvSpPr>
        <p:spPr bwMode="auto">
          <a:xfrm rot="5400000">
            <a:off x="2923902" y="4025567"/>
            <a:ext cx="303941" cy="884545"/>
          </a:xfrm>
          <a:prstGeom prst="upArrow">
            <a:avLst>
              <a:gd name="adj1" fmla="val 38069"/>
              <a:gd name="adj2" fmla="val 50000"/>
            </a:avLst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srgbClr val="626262"/>
              </a:solidFill>
              <a:latin typeface="Calibri"/>
              <a:sym typeface="Arial"/>
            </a:endParaRPr>
          </a:p>
        </p:txBody>
      </p:sp>
      <p:sp>
        <p:nvSpPr>
          <p:cNvPr id="96" name="Up Arrow 21"/>
          <p:cNvSpPr/>
          <p:nvPr/>
        </p:nvSpPr>
        <p:spPr bwMode="auto">
          <a:xfrm rot="5400000">
            <a:off x="8033886" y="3877471"/>
            <a:ext cx="303941" cy="884545"/>
          </a:xfrm>
          <a:prstGeom prst="upArrow">
            <a:avLst>
              <a:gd name="adj1" fmla="val 38069"/>
              <a:gd name="adj2" fmla="val 50000"/>
            </a:avLst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srgbClr val="626262"/>
              </a:solidFill>
              <a:latin typeface="Calibri"/>
              <a:sym typeface="Arial"/>
            </a:endParaRPr>
          </a:p>
        </p:txBody>
      </p:sp>
      <p:sp>
        <p:nvSpPr>
          <p:cNvPr id="54" name="Rounded Rectangle 10"/>
          <p:cNvSpPr/>
          <p:nvPr/>
        </p:nvSpPr>
        <p:spPr bwMode="auto">
          <a:xfrm>
            <a:off x="1792114" y="697940"/>
            <a:ext cx="1592768" cy="465382"/>
          </a:xfrm>
          <a:prstGeom prst="roundRect">
            <a:avLst/>
          </a:prstGeom>
          <a:solidFill>
            <a:schemeClr val="accent5"/>
          </a:solidFill>
          <a:ln w="5715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r>
              <a:rPr lang="en-US" sz="1600" b="1" err="1">
                <a:solidFill>
                  <a:prstClr val="white"/>
                </a:solidFill>
                <a:latin typeface="Calibri"/>
                <a:sym typeface="Arial"/>
              </a:rPr>
              <a:t>Eyde</a:t>
            </a:r>
            <a:r>
              <a:rPr lang="en-US" sz="1600" b="1">
                <a:solidFill>
                  <a:prstClr val="white"/>
                </a:solidFill>
                <a:latin typeface="Calibri"/>
                <a:sym typeface="Arial"/>
              </a:rPr>
              <a:t> competence</a:t>
            </a:r>
          </a:p>
        </p:txBody>
      </p:sp>
      <p:sp>
        <p:nvSpPr>
          <p:cNvPr id="55" name="Avrundet rektangel 132"/>
          <p:cNvSpPr/>
          <p:nvPr/>
        </p:nvSpPr>
        <p:spPr>
          <a:xfrm>
            <a:off x="3490958" y="801787"/>
            <a:ext cx="1285427" cy="259151"/>
          </a:xfrm>
          <a:prstGeom prst="roundRect">
            <a:avLst/>
          </a:prstGeom>
          <a:solidFill>
            <a:srgbClr val="92D050"/>
          </a:solidFill>
          <a:ln w="3175">
            <a:solidFill>
              <a:schemeClr val="bg2">
                <a:lumMod val="10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endParaRPr lang="en-US" sz="1600" b="1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6" name="TekstSylinder 125"/>
          <p:cNvSpPr txBox="1"/>
          <p:nvPr/>
        </p:nvSpPr>
        <p:spPr>
          <a:xfrm>
            <a:off x="3675978" y="792862"/>
            <a:ext cx="9407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>
              <a:defRPr/>
            </a:pPr>
            <a:r>
              <a:rPr lang="en-US" sz="1200" err="1">
                <a:solidFill>
                  <a:srgbClr val="000000"/>
                </a:solidFill>
                <a:latin typeface="Calibri"/>
              </a:rPr>
              <a:t>Eyde</a:t>
            </a:r>
            <a:r>
              <a:rPr lang="en-US" sz="1200">
                <a:solidFill>
                  <a:srgbClr val="000000"/>
                </a:solidFill>
                <a:latin typeface="Calibri"/>
              </a:rPr>
              <a:t> Leader</a:t>
            </a:r>
          </a:p>
        </p:txBody>
      </p:sp>
      <p:sp>
        <p:nvSpPr>
          <p:cNvPr id="58" name="Avrundet rektangel 132"/>
          <p:cNvSpPr/>
          <p:nvPr/>
        </p:nvSpPr>
        <p:spPr>
          <a:xfrm>
            <a:off x="4916920" y="801665"/>
            <a:ext cx="1285427" cy="259151"/>
          </a:xfrm>
          <a:prstGeom prst="roundRect">
            <a:avLst/>
          </a:prstGeom>
          <a:solidFill>
            <a:srgbClr val="92D050"/>
          </a:solidFill>
          <a:ln w="3175">
            <a:solidFill>
              <a:schemeClr val="bg2">
                <a:lumMod val="10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endParaRPr lang="en-US" sz="1600" b="1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0" name="TekstSylinder 125"/>
          <p:cNvSpPr txBox="1"/>
          <p:nvPr/>
        </p:nvSpPr>
        <p:spPr>
          <a:xfrm>
            <a:off x="5092294" y="792740"/>
            <a:ext cx="9600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>
              <a:defRPr/>
            </a:pPr>
            <a:r>
              <a:rPr lang="en-US" sz="1200" err="1">
                <a:solidFill>
                  <a:srgbClr val="000000"/>
                </a:solidFill>
                <a:latin typeface="Calibri"/>
              </a:rPr>
              <a:t>Eyde</a:t>
            </a:r>
            <a:r>
              <a:rPr lang="en-US" sz="1200">
                <a:solidFill>
                  <a:srgbClr val="000000"/>
                </a:solidFill>
                <a:latin typeface="Calibri"/>
              </a:rPr>
              <a:t> trainee</a:t>
            </a:r>
          </a:p>
        </p:txBody>
      </p:sp>
      <p:sp>
        <p:nvSpPr>
          <p:cNvPr id="61" name="Avrundet rektangel 132"/>
          <p:cNvSpPr/>
          <p:nvPr/>
        </p:nvSpPr>
        <p:spPr>
          <a:xfrm>
            <a:off x="6338710" y="800872"/>
            <a:ext cx="1285427" cy="259151"/>
          </a:xfrm>
          <a:prstGeom prst="roundRect">
            <a:avLst/>
          </a:prstGeom>
          <a:solidFill>
            <a:srgbClr val="92D050"/>
          </a:solidFill>
          <a:ln w="3175">
            <a:solidFill>
              <a:schemeClr val="bg2">
                <a:lumMod val="10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endParaRPr lang="en-US" sz="1600" b="1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3" name="TekstSylinder 125"/>
          <p:cNvSpPr txBox="1"/>
          <p:nvPr/>
        </p:nvSpPr>
        <p:spPr>
          <a:xfrm>
            <a:off x="6453007" y="791947"/>
            <a:ext cx="10821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>
              <a:defRPr/>
            </a:pPr>
            <a:r>
              <a:rPr lang="en-US" sz="1200" err="1">
                <a:solidFill>
                  <a:srgbClr val="000000"/>
                </a:solidFill>
                <a:latin typeface="Calibri"/>
              </a:rPr>
              <a:t>Eyde</a:t>
            </a:r>
            <a:r>
              <a:rPr lang="en-US" sz="1200">
                <a:solidFill>
                  <a:srgbClr val="000000"/>
                </a:solidFill>
                <a:latin typeface="Calibri"/>
              </a:rPr>
              <a:t> Operator</a:t>
            </a:r>
          </a:p>
        </p:txBody>
      </p:sp>
      <p:sp>
        <p:nvSpPr>
          <p:cNvPr id="64" name="Avrundet rektangel 132"/>
          <p:cNvSpPr/>
          <p:nvPr/>
        </p:nvSpPr>
        <p:spPr>
          <a:xfrm>
            <a:off x="9127182" y="791732"/>
            <a:ext cx="1285427" cy="259151"/>
          </a:xfrm>
          <a:prstGeom prst="roundRect">
            <a:avLst/>
          </a:prstGeom>
          <a:solidFill>
            <a:srgbClr val="92D050"/>
          </a:solidFill>
          <a:ln w="3175">
            <a:solidFill>
              <a:schemeClr val="bg2">
                <a:lumMod val="10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endParaRPr lang="en-US" sz="1600" b="1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6" name="TekstSylinder 125"/>
          <p:cNvSpPr txBox="1"/>
          <p:nvPr/>
        </p:nvSpPr>
        <p:spPr>
          <a:xfrm>
            <a:off x="9286554" y="782807"/>
            <a:ext cx="9920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>
              <a:defRPr/>
            </a:pPr>
            <a:r>
              <a:rPr lang="en-US" sz="1200" err="1">
                <a:solidFill>
                  <a:srgbClr val="000000"/>
                </a:solidFill>
                <a:latin typeface="Calibri"/>
              </a:rPr>
              <a:t>Eyde</a:t>
            </a:r>
            <a:r>
              <a:rPr lang="en-US" sz="1200">
                <a:solidFill>
                  <a:srgbClr val="000000"/>
                </a:solidFill>
                <a:latin typeface="Calibri"/>
              </a:rPr>
              <a:t> Schools</a:t>
            </a:r>
          </a:p>
        </p:txBody>
      </p:sp>
      <p:sp>
        <p:nvSpPr>
          <p:cNvPr id="80" name="Avrundet rektangel 132"/>
          <p:cNvSpPr/>
          <p:nvPr/>
        </p:nvSpPr>
        <p:spPr>
          <a:xfrm>
            <a:off x="7739477" y="794346"/>
            <a:ext cx="1285427" cy="259151"/>
          </a:xfrm>
          <a:prstGeom prst="roundRect">
            <a:avLst/>
          </a:prstGeom>
          <a:solidFill>
            <a:srgbClr val="92D050"/>
          </a:solidFill>
          <a:ln w="3175">
            <a:solidFill>
              <a:schemeClr val="bg2">
                <a:lumMod val="10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endParaRPr lang="en-US" sz="1600" b="1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3" name="TekstSylinder 125"/>
          <p:cNvSpPr txBox="1"/>
          <p:nvPr/>
        </p:nvSpPr>
        <p:spPr>
          <a:xfrm>
            <a:off x="8055497" y="785421"/>
            <a:ext cx="6787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>
              <a:defRPr/>
            </a:pPr>
            <a:r>
              <a:rPr lang="en-US" sz="1200">
                <a:solidFill>
                  <a:srgbClr val="000000"/>
                </a:solidFill>
                <a:latin typeface="Calibri"/>
              </a:rPr>
              <a:t>X-factor</a:t>
            </a:r>
          </a:p>
        </p:txBody>
      </p:sp>
      <p:sp>
        <p:nvSpPr>
          <p:cNvPr id="67" name="Avrundet rektangel 132">
            <a:extLst>
              <a:ext uri="{FF2B5EF4-FFF2-40B4-BE49-F238E27FC236}">
                <a16:creationId xmlns:a16="http://schemas.microsoft.com/office/drawing/2014/main" id="{22FB4428-E7B6-42CD-880D-9A7C0769FCA5}"/>
              </a:ext>
            </a:extLst>
          </p:cNvPr>
          <p:cNvSpPr/>
          <p:nvPr/>
        </p:nvSpPr>
        <p:spPr>
          <a:xfrm>
            <a:off x="3497582" y="1967350"/>
            <a:ext cx="1285427" cy="259151"/>
          </a:xfrm>
          <a:prstGeom prst="roundRect">
            <a:avLst/>
          </a:prstGeom>
          <a:solidFill>
            <a:srgbClr val="92D050"/>
          </a:solidFill>
          <a:ln w="3175">
            <a:solidFill>
              <a:schemeClr val="bg2">
                <a:lumMod val="10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endParaRPr lang="en-US" sz="1600" b="1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9" name="TekstSylinder 125">
            <a:extLst>
              <a:ext uri="{FF2B5EF4-FFF2-40B4-BE49-F238E27FC236}">
                <a16:creationId xmlns:a16="http://schemas.microsoft.com/office/drawing/2014/main" id="{123F0416-A49F-4C95-A745-324A7E7F5C76}"/>
              </a:ext>
            </a:extLst>
          </p:cNvPr>
          <p:cNvSpPr txBox="1"/>
          <p:nvPr/>
        </p:nvSpPr>
        <p:spPr>
          <a:xfrm>
            <a:off x="3478801" y="1958425"/>
            <a:ext cx="13483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>
              <a:defRPr/>
            </a:pPr>
            <a:r>
              <a:rPr lang="en-US" sz="1200">
                <a:solidFill>
                  <a:srgbClr val="000000"/>
                </a:solidFill>
                <a:latin typeface="Calibri"/>
              </a:rPr>
              <a:t>Zero waste (wood)</a:t>
            </a:r>
          </a:p>
        </p:txBody>
      </p:sp>
      <p:sp>
        <p:nvSpPr>
          <p:cNvPr id="84" name="Avrundet rektangel 132">
            <a:extLst>
              <a:ext uri="{FF2B5EF4-FFF2-40B4-BE49-F238E27FC236}">
                <a16:creationId xmlns:a16="http://schemas.microsoft.com/office/drawing/2014/main" id="{2142CB0F-F790-4896-8D58-AA444222E58B}"/>
              </a:ext>
            </a:extLst>
          </p:cNvPr>
          <p:cNvSpPr/>
          <p:nvPr/>
        </p:nvSpPr>
        <p:spPr>
          <a:xfrm>
            <a:off x="4951191" y="1962957"/>
            <a:ext cx="1285427" cy="259151"/>
          </a:xfrm>
          <a:prstGeom prst="roundRect">
            <a:avLst/>
          </a:prstGeom>
          <a:solidFill>
            <a:srgbClr val="92D050"/>
          </a:solidFill>
          <a:ln w="3175">
            <a:solidFill>
              <a:schemeClr val="bg2">
                <a:lumMod val="10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endParaRPr lang="en-US" sz="1600" b="1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6" name="TekstSylinder 125">
            <a:extLst>
              <a:ext uri="{FF2B5EF4-FFF2-40B4-BE49-F238E27FC236}">
                <a16:creationId xmlns:a16="http://schemas.microsoft.com/office/drawing/2014/main" id="{F22DE053-A674-4DFC-9EBE-EDED7E208822}"/>
              </a:ext>
            </a:extLst>
          </p:cNvPr>
          <p:cNvSpPr txBox="1"/>
          <p:nvPr/>
        </p:nvSpPr>
        <p:spPr>
          <a:xfrm>
            <a:off x="4892922" y="1954032"/>
            <a:ext cx="14098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>
              <a:defRPr/>
            </a:pPr>
            <a:r>
              <a:rPr lang="en-US" sz="1200">
                <a:solidFill>
                  <a:srgbClr val="000000"/>
                </a:solidFill>
                <a:latin typeface="Calibri"/>
              </a:rPr>
              <a:t>New business flows</a:t>
            </a:r>
          </a:p>
        </p:txBody>
      </p:sp>
      <p:sp>
        <p:nvSpPr>
          <p:cNvPr id="97" name="Avrundet rektangel 132">
            <a:extLst>
              <a:ext uri="{FF2B5EF4-FFF2-40B4-BE49-F238E27FC236}">
                <a16:creationId xmlns:a16="http://schemas.microsoft.com/office/drawing/2014/main" id="{C62F954B-C9E2-4C6E-A357-7C276B4AC29A}"/>
              </a:ext>
            </a:extLst>
          </p:cNvPr>
          <p:cNvSpPr/>
          <p:nvPr/>
        </p:nvSpPr>
        <p:spPr>
          <a:xfrm>
            <a:off x="4961498" y="3039343"/>
            <a:ext cx="1285427" cy="259151"/>
          </a:xfrm>
          <a:prstGeom prst="roundRect">
            <a:avLst/>
          </a:prstGeom>
          <a:solidFill>
            <a:srgbClr val="92D050"/>
          </a:solidFill>
          <a:ln w="3175">
            <a:solidFill>
              <a:schemeClr val="bg2">
                <a:lumMod val="10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endParaRPr lang="en-US" sz="1600" b="1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8" name="TekstSylinder 133">
            <a:extLst>
              <a:ext uri="{FF2B5EF4-FFF2-40B4-BE49-F238E27FC236}">
                <a16:creationId xmlns:a16="http://schemas.microsoft.com/office/drawing/2014/main" id="{8D0D686A-2F54-41D1-B843-416CBACF2C9A}"/>
              </a:ext>
            </a:extLst>
          </p:cNvPr>
          <p:cNvSpPr txBox="1"/>
          <p:nvPr/>
        </p:nvSpPr>
        <p:spPr>
          <a:xfrm>
            <a:off x="5195327" y="3039343"/>
            <a:ext cx="8124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 defTabSz="457200">
              <a:defRPr sz="12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r>
              <a:rPr lang="nb-NO">
                <a:latin typeface="Calibri"/>
              </a:rPr>
              <a:t>Eyde CBM</a:t>
            </a:r>
            <a:endParaRPr lang="en-US">
              <a:latin typeface="Calibri"/>
            </a:endParaRPr>
          </a:p>
        </p:txBody>
      </p:sp>
      <p:sp>
        <p:nvSpPr>
          <p:cNvPr id="99" name="Avrundet rektangel 132">
            <a:extLst>
              <a:ext uri="{FF2B5EF4-FFF2-40B4-BE49-F238E27FC236}">
                <a16:creationId xmlns:a16="http://schemas.microsoft.com/office/drawing/2014/main" id="{A0A0794C-390A-4866-9FEA-94CE13D58424}"/>
              </a:ext>
            </a:extLst>
          </p:cNvPr>
          <p:cNvSpPr/>
          <p:nvPr/>
        </p:nvSpPr>
        <p:spPr>
          <a:xfrm>
            <a:off x="6302795" y="1971699"/>
            <a:ext cx="1285427" cy="259151"/>
          </a:xfrm>
          <a:prstGeom prst="roundRect">
            <a:avLst/>
          </a:prstGeom>
          <a:solidFill>
            <a:srgbClr val="92D050"/>
          </a:solidFill>
          <a:ln w="3175">
            <a:solidFill>
              <a:schemeClr val="bg2">
                <a:lumMod val="10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endParaRPr lang="en-US" sz="1600" b="1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0" name="TekstSylinder 145">
            <a:extLst>
              <a:ext uri="{FF2B5EF4-FFF2-40B4-BE49-F238E27FC236}">
                <a16:creationId xmlns:a16="http://schemas.microsoft.com/office/drawing/2014/main" id="{C3312214-73D1-4A02-930A-88C096EFE1D4}"/>
              </a:ext>
            </a:extLst>
          </p:cNvPr>
          <p:cNvSpPr txBox="1"/>
          <p:nvPr/>
        </p:nvSpPr>
        <p:spPr>
          <a:xfrm>
            <a:off x="6434398" y="1953851"/>
            <a:ext cx="10127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 defTabSz="457200">
              <a:defRPr sz="12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r>
              <a:rPr lang="en-US" err="1">
                <a:latin typeface="Calibri"/>
              </a:rPr>
              <a:t>Eyde</a:t>
            </a:r>
            <a:r>
              <a:rPr lang="en-US">
                <a:latin typeface="Calibri"/>
              </a:rPr>
              <a:t> logistics</a:t>
            </a:r>
          </a:p>
        </p:txBody>
      </p:sp>
      <p:sp>
        <p:nvSpPr>
          <p:cNvPr id="101" name="Avrundet rektangel 132">
            <a:extLst>
              <a:ext uri="{FF2B5EF4-FFF2-40B4-BE49-F238E27FC236}">
                <a16:creationId xmlns:a16="http://schemas.microsoft.com/office/drawing/2014/main" id="{EEE1AE0A-9B75-414C-8188-ED142CCD59A4}"/>
              </a:ext>
            </a:extLst>
          </p:cNvPr>
          <p:cNvSpPr/>
          <p:nvPr/>
        </p:nvSpPr>
        <p:spPr>
          <a:xfrm>
            <a:off x="1938834" y="2640100"/>
            <a:ext cx="1285427" cy="259151"/>
          </a:xfrm>
          <a:prstGeom prst="roundRect">
            <a:avLst/>
          </a:prstGeom>
          <a:solidFill>
            <a:srgbClr val="92D050"/>
          </a:solidFill>
          <a:ln w="3175">
            <a:solidFill>
              <a:schemeClr val="bg2">
                <a:lumMod val="10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endParaRPr lang="en-US" sz="1600" b="1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2" name="TekstSylinder 145">
            <a:extLst>
              <a:ext uri="{FF2B5EF4-FFF2-40B4-BE49-F238E27FC236}">
                <a16:creationId xmlns:a16="http://schemas.microsoft.com/office/drawing/2014/main" id="{75C64732-5F9D-41A9-AC1A-A1CCA3CFB3C9}"/>
              </a:ext>
            </a:extLst>
          </p:cNvPr>
          <p:cNvSpPr txBox="1"/>
          <p:nvPr/>
        </p:nvSpPr>
        <p:spPr>
          <a:xfrm>
            <a:off x="2035400" y="2622252"/>
            <a:ext cx="11176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 defTabSz="457200">
              <a:defRPr sz="12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r>
              <a:rPr lang="en-US" err="1">
                <a:latin typeface="Calibri"/>
              </a:rPr>
              <a:t>PyroBioCarbon</a:t>
            </a:r>
            <a:endParaRPr lang="en-US">
              <a:latin typeface="Calibri"/>
            </a:endParaRPr>
          </a:p>
        </p:txBody>
      </p:sp>
      <p:sp>
        <p:nvSpPr>
          <p:cNvPr id="76" name="Avrundet rektangel 132"/>
          <p:cNvSpPr/>
          <p:nvPr/>
        </p:nvSpPr>
        <p:spPr>
          <a:xfrm>
            <a:off x="1936129" y="2990297"/>
            <a:ext cx="1285427" cy="259151"/>
          </a:xfrm>
          <a:prstGeom prst="roundRect">
            <a:avLst/>
          </a:prstGeom>
          <a:solidFill>
            <a:srgbClr val="92D050"/>
          </a:solidFill>
          <a:ln w="3175">
            <a:solidFill>
              <a:schemeClr val="bg2">
                <a:lumMod val="10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endParaRPr lang="en-US" sz="1600" b="1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0" name="TekstSylinder 145"/>
          <p:cNvSpPr txBox="1"/>
          <p:nvPr/>
        </p:nvSpPr>
        <p:spPr>
          <a:xfrm>
            <a:off x="2121020" y="2972449"/>
            <a:ext cx="94096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 defTabSz="457200">
              <a:defRPr sz="12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r>
              <a:rPr lang="en-US">
                <a:latin typeface="Calibri"/>
              </a:rPr>
              <a:t>Heat Energy</a:t>
            </a:r>
          </a:p>
        </p:txBody>
      </p:sp>
      <p:sp>
        <p:nvSpPr>
          <p:cNvPr id="95" name="Avrundet rektangel 132">
            <a:extLst>
              <a:ext uri="{FF2B5EF4-FFF2-40B4-BE49-F238E27FC236}">
                <a16:creationId xmlns:a16="http://schemas.microsoft.com/office/drawing/2014/main" id="{6FB4AAC0-31A6-4305-BFBA-BE9D3E8AC4C0}"/>
              </a:ext>
            </a:extLst>
          </p:cNvPr>
          <p:cNvSpPr/>
          <p:nvPr/>
        </p:nvSpPr>
        <p:spPr>
          <a:xfrm>
            <a:off x="1945855" y="3328474"/>
            <a:ext cx="1285427" cy="259151"/>
          </a:xfrm>
          <a:prstGeom prst="roundRect">
            <a:avLst/>
          </a:prstGeom>
          <a:solidFill>
            <a:srgbClr val="92D050"/>
          </a:solidFill>
          <a:ln w="3175">
            <a:solidFill>
              <a:schemeClr val="bg2">
                <a:lumMod val="10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endParaRPr lang="en-US" sz="1600" b="1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3" name="TekstSylinder 145">
            <a:extLst>
              <a:ext uri="{FF2B5EF4-FFF2-40B4-BE49-F238E27FC236}">
                <a16:creationId xmlns:a16="http://schemas.microsoft.com/office/drawing/2014/main" id="{C844FFBA-B923-47E3-BBFE-2FE164D9EDEF}"/>
              </a:ext>
            </a:extLst>
          </p:cNvPr>
          <p:cNvSpPr txBox="1"/>
          <p:nvPr/>
        </p:nvSpPr>
        <p:spPr>
          <a:xfrm>
            <a:off x="1977081" y="3310626"/>
            <a:ext cx="12482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 defTabSz="457200">
              <a:defRPr sz="12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r>
              <a:rPr lang="en-US">
                <a:latin typeface="Calibri"/>
              </a:rPr>
              <a:t>Nordic Symbiosis</a:t>
            </a:r>
          </a:p>
        </p:txBody>
      </p:sp>
    </p:spTree>
    <p:extLst>
      <p:ext uri="{BB962C8B-B14F-4D97-AF65-F5344CB8AC3E}">
        <p14:creationId xmlns:p14="http://schemas.microsoft.com/office/powerpoint/2010/main" val="7017740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ilde 1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 b="10160"/>
          <a:stretch/>
        </p:blipFill>
        <p:spPr>
          <a:xfrm>
            <a:off x="1524000" y="-559914"/>
            <a:ext cx="9160300" cy="6368106"/>
          </a:xfrm>
          <a:prstGeom prst="rect">
            <a:avLst/>
          </a:prstGeom>
        </p:spPr>
      </p:pic>
      <p:sp>
        <p:nvSpPr>
          <p:cNvPr id="17" name="TekstSylinder 16"/>
          <p:cNvSpPr txBox="1"/>
          <p:nvPr/>
        </p:nvSpPr>
        <p:spPr>
          <a:xfrm>
            <a:off x="2733750" y="2737137"/>
            <a:ext cx="6763027" cy="1431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lnSpc>
                <a:spcPct val="70000"/>
              </a:lnSpc>
              <a:defRPr/>
            </a:pPr>
            <a:r>
              <a:rPr lang="nb-NO" sz="6000" b="1">
                <a:solidFill>
                  <a:srgbClr val="FFFFFF"/>
                </a:solidFill>
                <a:latin typeface="Calibri"/>
              </a:rPr>
              <a:t>KNEKKE KODER</a:t>
            </a:r>
          </a:p>
          <a:p>
            <a:pPr defTabSz="457200">
              <a:lnSpc>
                <a:spcPct val="70000"/>
              </a:lnSpc>
              <a:defRPr/>
            </a:pPr>
            <a:r>
              <a:rPr lang="nb-NO" sz="6000">
                <a:solidFill>
                  <a:srgbClr val="FFFFFF"/>
                </a:solidFill>
                <a:latin typeface="Calibri"/>
              </a:rPr>
              <a:t>i fellesskap</a:t>
            </a:r>
          </a:p>
        </p:txBody>
      </p:sp>
    </p:spTree>
    <p:extLst>
      <p:ext uri="{BB962C8B-B14F-4D97-AF65-F5344CB8AC3E}">
        <p14:creationId xmlns:p14="http://schemas.microsoft.com/office/powerpoint/2010/main" val="37919986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1">
            <a:extLst>
              <a:ext uri="{FF2B5EF4-FFF2-40B4-BE49-F238E27FC236}">
                <a16:creationId xmlns:a16="http://schemas.microsoft.com/office/drawing/2014/main" id="{CE5296D8-EB28-49E8-9B7D-1151EABB9647}"/>
              </a:ext>
            </a:extLst>
          </p:cNvPr>
          <p:cNvSpPr txBox="1">
            <a:spLocks/>
          </p:cNvSpPr>
          <p:nvPr/>
        </p:nvSpPr>
        <p:spPr>
          <a:xfrm>
            <a:off x="2625215" y="224814"/>
            <a:ext cx="7482347" cy="236428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lnSpc>
                <a:spcPct val="70000"/>
              </a:lnSpc>
              <a:spcBef>
                <a:spcPct val="0"/>
              </a:spcBef>
              <a:buNone/>
              <a:defRPr sz="5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nb-NO" sz="4500">
                <a:solidFill>
                  <a:srgbClr val="626262"/>
                </a:solidFill>
                <a:latin typeface="Calibri Light" panose="020F0302020204030204"/>
              </a:rPr>
              <a:t>Utvikler talent og kompetanse for det grønne skifte</a:t>
            </a: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9EE4E917-6639-4A43-8DF8-D4FC57F624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3886" b="31947"/>
          <a:stretch/>
        </p:blipFill>
        <p:spPr>
          <a:xfrm>
            <a:off x="5493270" y="3871682"/>
            <a:ext cx="2451804" cy="837714"/>
          </a:xfrm>
          <a:prstGeom prst="rect">
            <a:avLst/>
          </a:prstGeom>
          <a:solidFill>
            <a:schemeClr val="accent1">
              <a:alpha val="55000"/>
            </a:schemeClr>
          </a:solidFill>
        </p:spPr>
      </p:pic>
      <p:pic>
        <p:nvPicPr>
          <p:cNvPr id="8" name="Bilde 7">
            <a:extLst>
              <a:ext uri="{FF2B5EF4-FFF2-40B4-BE49-F238E27FC236}">
                <a16:creationId xmlns:a16="http://schemas.microsoft.com/office/drawing/2014/main" id="{C64E76A9-3243-477B-A2B6-6EC1C330BDA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3805" b="19586"/>
          <a:stretch/>
        </p:blipFill>
        <p:spPr>
          <a:xfrm>
            <a:off x="8839811" y="3995617"/>
            <a:ext cx="1099875" cy="622629"/>
          </a:xfrm>
          <a:prstGeom prst="rect">
            <a:avLst/>
          </a:prstGeom>
          <a:solidFill>
            <a:schemeClr val="accent1">
              <a:alpha val="55000"/>
            </a:schemeClr>
          </a:solidFill>
        </p:spPr>
      </p:pic>
      <p:pic>
        <p:nvPicPr>
          <p:cNvPr id="11" name="Bilde 10">
            <a:extLst>
              <a:ext uri="{FF2B5EF4-FFF2-40B4-BE49-F238E27FC236}">
                <a16:creationId xmlns:a16="http://schemas.microsoft.com/office/drawing/2014/main" id="{857A1A5D-3DC9-4BF6-BD5B-CA12BE3124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28178" y="2930013"/>
            <a:ext cx="3010186" cy="1131829"/>
          </a:xfrm>
          <a:prstGeom prst="rect">
            <a:avLst/>
          </a:prstGeom>
        </p:spPr>
      </p:pic>
      <p:sp>
        <p:nvSpPr>
          <p:cNvPr id="5" name="Plassholder for tekst 2">
            <a:extLst>
              <a:ext uri="{FF2B5EF4-FFF2-40B4-BE49-F238E27FC236}">
                <a16:creationId xmlns:a16="http://schemas.microsoft.com/office/drawing/2014/main" id="{29457B3E-7622-47CE-88C6-86A8D8655D03}"/>
              </a:ext>
            </a:extLst>
          </p:cNvPr>
          <p:cNvSpPr txBox="1">
            <a:spLocks/>
          </p:cNvSpPr>
          <p:nvPr/>
        </p:nvSpPr>
        <p:spPr>
          <a:xfrm>
            <a:off x="2625215" y="2682137"/>
            <a:ext cx="2982603" cy="32168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457200" rtl="0" eaLnBrk="1" latinLnBrk="0" hangingPunct="1">
              <a:lnSpc>
                <a:spcPct val="70000"/>
              </a:lnSpc>
              <a:spcBef>
                <a:spcPct val="20000"/>
              </a:spcBef>
              <a:buFont typeface="Arial"/>
              <a:buNone/>
              <a:defRPr sz="28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lnSpc>
                <a:spcPct val="70000"/>
              </a:lnSpc>
              <a:spcBef>
                <a:spcPct val="20000"/>
              </a:spcBef>
              <a:buFont typeface="Arial"/>
              <a:buNone/>
              <a:defRPr sz="28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lnSpc>
                <a:spcPct val="70000"/>
              </a:lnSpc>
              <a:spcBef>
                <a:spcPct val="20000"/>
              </a:spcBef>
              <a:buFont typeface="Arial"/>
              <a:buNone/>
              <a:defRPr sz="28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lnSpc>
                <a:spcPct val="70000"/>
              </a:lnSpc>
              <a:spcBef>
                <a:spcPct val="20000"/>
              </a:spcBef>
              <a:buFont typeface="Arial"/>
              <a:buNone/>
              <a:defRPr sz="28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lnSpc>
                <a:spcPct val="70000"/>
              </a:lnSpc>
              <a:spcBef>
                <a:spcPct val="20000"/>
              </a:spcBef>
              <a:buFont typeface="Arial"/>
              <a:buNone/>
              <a:defRPr sz="28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br>
              <a:rPr lang="en-US">
                <a:solidFill>
                  <a:srgbClr val="FFFFFF">
                    <a:lumMod val="65000"/>
                  </a:srgbClr>
                </a:solidFill>
                <a:latin typeface="Calibri" panose="020F0502020204030204"/>
              </a:rPr>
            </a:br>
            <a:r>
              <a:rPr lang="en-US" sz="2400" err="1">
                <a:solidFill>
                  <a:srgbClr val="FFFFFF">
                    <a:lumMod val="65000"/>
                  </a:srgbClr>
                </a:solidFill>
                <a:latin typeface="Calibri" panose="020F0502020204030204"/>
              </a:rPr>
              <a:t>Eyde</a:t>
            </a:r>
            <a:r>
              <a:rPr lang="en-US" sz="2400">
                <a:solidFill>
                  <a:srgbClr val="FFFFFF">
                    <a:lumMod val="65000"/>
                  </a:srgbClr>
                </a:solidFill>
                <a:latin typeface="Calibri" panose="020F0502020204030204"/>
              </a:rPr>
              <a:t> </a:t>
            </a:r>
            <a:r>
              <a:rPr lang="en-US" sz="2400" err="1">
                <a:solidFill>
                  <a:srgbClr val="FFFFFF">
                    <a:lumMod val="65000"/>
                  </a:srgbClr>
                </a:solidFill>
                <a:latin typeface="Calibri" panose="020F0502020204030204"/>
              </a:rPr>
              <a:t>Lærling</a:t>
            </a:r>
            <a:endParaRPr lang="en-US" sz="2400">
              <a:solidFill>
                <a:srgbClr val="FFFFFF">
                  <a:lumMod val="65000"/>
                </a:srgbClr>
              </a:solidFill>
              <a:latin typeface="Calibri" panose="020F0502020204030204"/>
            </a:endParaRPr>
          </a:p>
          <a:p>
            <a:pPr>
              <a:defRPr/>
            </a:pPr>
            <a:r>
              <a:rPr lang="en-US" sz="2400" err="1">
                <a:solidFill>
                  <a:srgbClr val="FFFFFF">
                    <a:lumMod val="65000"/>
                  </a:srgbClr>
                </a:solidFill>
                <a:latin typeface="Calibri" panose="020F0502020204030204"/>
              </a:rPr>
              <a:t>Eyde</a:t>
            </a:r>
            <a:r>
              <a:rPr lang="en-US" sz="2400">
                <a:solidFill>
                  <a:srgbClr val="FFFFFF">
                    <a:lumMod val="65000"/>
                  </a:srgbClr>
                </a:solidFill>
                <a:latin typeface="Calibri" panose="020F0502020204030204"/>
              </a:rPr>
              <a:t> Trainee</a:t>
            </a:r>
          </a:p>
          <a:p>
            <a:pPr>
              <a:defRPr/>
            </a:pPr>
            <a:r>
              <a:rPr lang="en-US" sz="2400" err="1">
                <a:solidFill>
                  <a:srgbClr val="FFFFFF">
                    <a:lumMod val="65000"/>
                  </a:srgbClr>
                </a:solidFill>
                <a:latin typeface="Calibri" panose="020F0502020204030204"/>
              </a:rPr>
              <a:t>Eyde</a:t>
            </a:r>
            <a:r>
              <a:rPr lang="en-US" sz="2400">
                <a:solidFill>
                  <a:srgbClr val="FFFFFF">
                    <a:lumMod val="65000"/>
                  </a:srgbClr>
                </a:solidFill>
                <a:latin typeface="Calibri" panose="020F0502020204030204"/>
              </a:rPr>
              <a:t> </a:t>
            </a:r>
            <a:r>
              <a:rPr lang="en-US" sz="2400" err="1">
                <a:solidFill>
                  <a:srgbClr val="FFFFFF">
                    <a:lumMod val="65000"/>
                  </a:srgbClr>
                </a:solidFill>
                <a:latin typeface="Calibri" panose="020F0502020204030204"/>
              </a:rPr>
              <a:t>Operatør</a:t>
            </a:r>
            <a:endParaRPr lang="en-US" sz="2400">
              <a:solidFill>
                <a:srgbClr val="FFFFFF">
                  <a:lumMod val="65000"/>
                </a:srgbClr>
              </a:solidFill>
              <a:latin typeface="Calibri" panose="020F0502020204030204"/>
            </a:endParaRPr>
          </a:p>
          <a:p>
            <a:pPr>
              <a:defRPr/>
            </a:pPr>
            <a:r>
              <a:rPr lang="en-US" sz="2400" err="1">
                <a:solidFill>
                  <a:srgbClr val="FFFFFF">
                    <a:lumMod val="65000"/>
                  </a:srgbClr>
                </a:solidFill>
                <a:latin typeface="Calibri" panose="020F0502020204030204"/>
              </a:rPr>
              <a:t>Eyde</a:t>
            </a:r>
            <a:r>
              <a:rPr lang="en-US" sz="2400">
                <a:solidFill>
                  <a:srgbClr val="FFFFFF">
                    <a:lumMod val="65000"/>
                  </a:srgbClr>
                </a:solidFill>
                <a:latin typeface="Calibri" panose="020F0502020204030204"/>
              </a:rPr>
              <a:t> </a:t>
            </a:r>
            <a:r>
              <a:rPr lang="en-US" sz="2400" err="1">
                <a:solidFill>
                  <a:srgbClr val="FFFFFF">
                    <a:lumMod val="65000"/>
                  </a:srgbClr>
                </a:solidFill>
                <a:latin typeface="Calibri" panose="020F0502020204030204"/>
              </a:rPr>
              <a:t>Rekruttering</a:t>
            </a:r>
            <a:endParaRPr lang="en-US" sz="2400">
              <a:solidFill>
                <a:srgbClr val="FFFFFF">
                  <a:lumMod val="65000"/>
                </a:srgbClr>
              </a:solidFill>
              <a:latin typeface="Calibri" panose="020F0502020204030204"/>
            </a:endParaRPr>
          </a:p>
          <a:p>
            <a:pPr>
              <a:defRPr/>
            </a:pPr>
            <a:r>
              <a:rPr lang="en-US" sz="2400" err="1">
                <a:solidFill>
                  <a:srgbClr val="FFFFFF">
                    <a:lumMod val="65000"/>
                  </a:srgbClr>
                </a:solidFill>
                <a:latin typeface="Calibri" panose="020F0502020204030204"/>
              </a:rPr>
              <a:t>Eyde</a:t>
            </a:r>
            <a:r>
              <a:rPr lang="en-US" sz="2400">
                <a:solidFill>
                  <a:srgbClr val="FFFFFF">
                    <a:lumMod val="65000"/>
                  </a:srgbClr>
                </a:solidFill>
                <a:latin typeface="Calibri" panose="020F0502020204030204"/>
              </a:rPr>
              <a:t> </a:t>
            </a:r>
            <a:r>
              <a:rPr lang="en-US" sz="2400" err="1">
                <a:solidFill>
                  <a:srgbClr val="FFFFFF">
                    <a:lumMod val="65000"/>
                  </a:srgbClr>
                </a:solidFill>
                <a:latin typeface="Calibri" panose="020F0502020204030204"/>
              </a:rPr>
              <a:t>Leder</a:t>
            </a:r>
            <a:r>
              <a:rPr lang="en-US" sz="2400">
                <a:solidFill>
                  <a:srgbClr val="FFFFFF">
                    <a:lumMod val="65000"/>
                  </a:srgbClr>
                </a:solidFill>
                <a:latin typeface="Calibri" panose="020F0502020204030204"/>
              </a:rPr>
              <a:t> </a:t>
            </a: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4206267E-E686-46D7-8D29-FD7363FF8B4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5916" b="28002"/>
          <a:stretch/>
        </p:blipFill>
        <p:spPr>
          <a:xfrm>
            <a:off x="8477325" y="3313781"/>
            <a:ext cx="1491856" cy="687483"/>
          </a:xfrm>
          <a:prstGeom prst="rect">
            <a:avLst/>
          </a:prstGeom>
          <a:solidFill>
            <a:schemeClr val="accent1">
              <a:alpha val="5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8726597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ktangel: avrundede hjørner 31"/>
          <p:cNvSpPr/>
          <p:nvPr/>
        </p:nvSpPr>
        <p:spPr>
          <a:xfrm>
            <a:off x="1626221" y="1938882"/>
            <a:ext cx="5793612" cy="74204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endParaRPr lang="nb-NO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14" name="TekstSylinder 13"/>
          <p:cNvSpPr txBox="1"/>
          <p:nvPr/>
        </p:nvSpPr>
        <p:spPr>
          <a:xfrm>
            <a:off x="1737984" y="249870"/>
            <a:ext cx="869333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defRPr/>
            </a:pPr>
            <a:r>
              <a:rPr lang="nb-NO" sz="2400" b="1">
                <a:solidFill>
                  <a:srgbClr val="626262"/>
                </a:solidFill>
                <a:latin typeface="Calibri" panose="020F0502020204030204"/>
              </a:rPr>
              <a:t>Eyde Leder </a:t>
            </a:r>
          </a:p>
          <a:p>
            <a:pPr defTabSz="457200">
              <a:defRPr/>
            </a:pPr>
            <a:r>
              <a:rPr lang="nb-NO" b="1">
                <a:solidFill>
                  <a:srgbClr val="626262"/>
                </a:solidFill>
                <a:latin typeface="Calibri" panose="020F0502020204030204"/>
              </a:rPr>
              <a:t>– Studieprogram i bærekraftig prosessindustri i samarbeid med </a:t>
            </a:r>
            <a:r>
              <a:rPr lang="nb-NO" b="1" err="1">
                <a:solidFill>
                  <a:srgbClr val="626262"/>
                </a:solidFill>
                <a:latin typeface="Calibri" panose="020F0502020204030204"/>
              </a:rPr>
              <a:t>UiA</a:t>
            </a:r>
            <a:endParaRPr lang="nb-NO" b="1">
              <a:solidFill>
                <a:srgbClr val="626262"/>
              </a:solidFill>
              <a:latin typeface="Calibri" panose="020F0502020204030204"/>
            </a:endParaRPr>
          </a:p>
        </p:txBody>
      </p:sp>
      <p:grpSp>
        <p:nvGrpSpPr>
          <p:cNvPr id="30" name="Gruppe 29"/>
          <p:cNvGrpSpPr/>
          <p:nvPr/>
        </p:nvGrpSpPr>
        <p:grpSpPr>
          <a:xfrm>
            <a:off x="1558824" y="2823491"/>
            <a:ext cx="9178845" cy="3039131"/>
            <a:chOff x="34824" y="2823490"/>
            <a:chExt cx="9109176" cy="3039131"/>
          </a:xfrm>
        </p:grpSpPr>
        <p:sp>
          <p:nvSpPr>
            <p:cNvPr id="4" name="Rektangel: avrundede hjørner 3"/>
            <p:cNvSpPr/>
            <p:nvPr/>
          </p:nvSpPr>
          <p:spPr>
            <a:xfrm>
              <a:off x="34824" y="2823491"/>
              <a:ext cx="1663337" cy="2748352"/>
            </a:xfrm>
            <a:prstGeom prst="roundRect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457200">
                <a:defRPr/>
              </a:pPr>
              <a:endParaRPr lang="nb-NO" sz="1400" b="1">
                <a:solidFill>
                  <a:srgbClr val="FFFFFF"/>
                </a:solidFill>
                <a:latin typeface="Calibri" panose="020F0502020204030204"/>
              </a:endParaRPr>
            </a:p>
            <a:p>
              <a:pPr defTabSz="457200">
                <a:defRPr/>
              </a:pPr>
              <a:endParaRPr lang="nb-NO" sz="1400" b="1">
                <a:solidFill>
                  <a:srgbClr val="FFFFFF"/>
                </a:solidFill>
                <a:latin typeface="Calibri" panose="020F0502020204030204"/>
              </a:endParaRPr>
            </a:p>
            <a:p>
              <a:pPr defTabSz="457200">
                <a:defRPr/>
              </a:pPr>
              <a:endParaRPr lang="nb-NO" sz="1400" b="1">
                <a:solidFill>
                  <a:srgbClr val="FFFFFF"/>
                </a:solidFill>
                <a:latin typeface="Calibri" panose="020F0502020204030204"/>
              </a:endParaRPr>
            </a:p>
            <a:p>
              <a:pPr defTabSz="457200">
                <a:defRPr/>
              </a:pPr>
              <a:endParaRPr lang="nb-NO" sz="1100" b="1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5" name="Rektangel: avrundede hjørner 4"/>
            <p:cNvSpPr/>
            <p:nvPr/>
          </p:nvSpPr>
          <p:spPr>
            <a:xfrm>
              <a:off x="267778" y="2969116"/>
              <a:ext cx="1230645" cy="348343"/>
            </a:xfrm>
            <a:prstGeom prst="roundRect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defRPr/>
              </a:pPr>
              <a:r>
                <a:rPr lang="nb-NO">
                  <a:solidFill>
                    <a:srgbClr val="FFFFFF"/>
                  </a:solidFill>
                  <a:latin typeface="Calibri" panose="020F0502020204030204"/>
                </a:rPr>
                <a:t>Samling 1</a:t>
              </a:r>
            </a:p>
          </p:txBody>
        </p:sp>
        <p:sp>
          <p:nvSpPr>
            <p:cNvPr id="6" name="Rektangel: avrundede hjørner 5"/>
            <p:cNvSpPr/>
            <p:nvPr/>
          </p:nvSpPr>
          <p:spPr>
            <a:xfrm>
              <a:off x="1850561" y="2823490"/>
              <a:ext cx="1663337" cy="2748353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457200">
                <a:defRPr/>
              </a:pPr>
              <a:endParaRPr lang="nb-NO" sz="1100" b="1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7" name="Rektangel: avrundede hjørner 6"/>
            <p:cNvSpPr/>
            <p:nvPr/>
          </p:nvSpPr>
          <p:spPr>
            <a:xfrm>
              <a:off x="2083515" y="2969116"/>
              <a:ext cx="1230645" cy="348343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defRPr/>
              </a:pPr>
              <a:r>
                <a:rPr lang="nb-NO">
                  <a:solidFill>
                    <a:srgbClr val="FFFFFF"/>
                  </a:solidFill>
                  <a:latin typeface="Calibri" panose="020F0502020204030204"/>
                </a:rPr>
                <a:t>Samling 2</a:t>
              </a:r>
            </a:p>
          </p:txBody>
        </p:sp>
        <p:sp>
          <p:nvSpPr>
            <p:cNvPr id="8" name="Rektangel: avrundede hjørner 7"/>
            <p:cNvSpPr/>
            <p:nvPr/>
          </p:nvSpPr>
          <p:spPr>
            <a:xfrm>
              <a:off x="3666298" y="2823490"/>
              <a:ext cx="1663337" cy="2748353"/>
            </a:xfrm>
            <a:prstGeom prst="roundRect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457200">
                <a:defRPr/>
              </a:pPr>
              <a:endParaRPr lang="nb-NO" sz="1100" b="1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9" name="Rektangel: avrundede hjørner 8"/>
            <p:cNvSpPr/>
            <p:nvPr/>
          </p:nvSpPr>
          <p:spPr>
            <a:xfrm>
              <a:off x="3899252" y="2969116"/>
              <a:ext cx="1230645" cy="348343"/>
            </a:xfrm>
            <a:prstGeom prst="roundRect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defRPr/>
              </a:pPr>
              <a:r>
                <a:rPr lang="nb-NO">
                  <a:solidFill>
                    <a:srgbClr val="FFFFFF"/>
                  </a:solidFill>
                  <a:latin typeface="Calibri" panose="020F0502020204030204"/>
                </a:rPr>
                <a:t>Samling 3</a:t>
              </a:r>
            </a:p>
          </p:txBody>
        </p:sp>
        <p:sp>
          <p:nvSpPr>
            <p:cNvPr id="10" name="Rektangel: avrundede hjørner 9"/>
            <p:cNvSpPr/>
            <p:nvPr/>
          </p:nvSpPr>
          <p:spPr>
            <a:xfrm>
              <a:off x="5482035" y="2823490"/>
              <a:ext cx="1663337" cy="2748353"/>
            </a:xfrm>
            <a:prstGeom prst="roundRect">
              <a:avLst/>
            </a:prstGeom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457200">
                <a:defRPr/>
              </a:pPr>
              <a:endParaRPr lang="nb-NO" b="1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11" name="Rektangel: avrundede hjørner 10"/>
            <p:cNvSpPr/>
            <p:nvPr/>
          </p:nvSpPr>
          <p:spPr>
            <a:xfrm>
              <a:off x="5714989" y="2969116"/>
              <a:ext cx="1230645" cy="348343"/>
            </a:xfrm>
            <a:prstGeom prst="roundRect">
              <a:avLst/>
            </a:prstGeom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defRPr/>
              </a:pPr>
              <a:r>
                <a:rPr lang="nb-NO">
                  <a:solidFill>
                    <a:srgbClr val="FFFFFF"/>
                  </a:solidFill>
                  <a:latin typeface="Calibri" panose="020F0502020204030204"/>
                </a:rPr>
                <a:t>Samling 4</a:t>
              </a:r>
            </a:p>
          </p:txBody>
        </p:sp>
        <p:sp>
          <p:nvSpPr>
            <p:cNvPr id="12" name="Rektangel: avrundede hjørner 11"/>
            <p:cNvSpPr/>
            <p:nvPr/>
          </p:nvSpPr>
          <p:spPr>
            <a:xfrm>
              <a:off x="7268921" y="2823490"/>
              <a:ext cx="1663337" cy="2748353"/>
            </a:xfrm>
            <a:prstGeom prst="roundRect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457200">
                <a:defRPr/>
              </a:pPr>
              <a:endParaRPr lang="nb-NO" b="1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13" name="Rektangel: avrundede hjørner 12"/>
            <p:cNvSpPr/>
            <p:nvPr/>
          </p:nvSpPr>
          <p:spPr>
            <a:xfrm>
              <a:off x="7530726" y="2969116"/>
              <a:ext cx="1230645" cy="348343"/>
            </a:xfrm>
            <a:prstGeom prst="roundRect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defRPr/>
              </a:pPr>
              <a:r>
                <a:rPr lang="nb-NO">
                  <a:solidFill>
                    <a:srgbClr val="FFFFFF"/>
                  </a:solidFill>
                  <a:latin typeface="Calibri" panose="020F0502020204030204"/>
                </a:rPr>
                <a:t>Samling 5</a:t>
              </a:r>
            </a:p>
          </p:txBody>
        </p:sp>
        <p:sp>
          <p:nvSpPr>
            <p:cNvPr id="15" name="TekstSylinder 14"/>
            <p:cNvSpPr txBox="1"/>
            <p:nvPr/>
          </p:nvSpPr>
          <p:spPr>
            <a:xfrm>
              <a:off x="102221" y="4240383"/>
              <a:ext cx="1593082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>
                <a:defRPr/>
              </a:pPr>
              <a:r>
                <a:rPr lang="nb-NO" sz="1100" b="1">
                  <a:solidFill>
                    <a:srgbClr val="FFFFFF"/>
                  </a:solidFill>
                  <a:latin typeface="Calibri" panose="020F0502020204030204"/>
                </a:rPr>
                <a:t>- Intro Eyde-klyngen</a:t>
              </a:r>
            </a:p>
            <a:p>
              <a:pPr defTabSz="457200">
                <a:defRPr/>
              </a:pPr>
              <a:r>
                <a:rPr lang="nb-NO" sz="1100" b="1">
                  <a:solidFill>
                    <a:srgbClr val="FFFFFF"/>
                  </a:solidFill>
                  <a:latin typeface="Calibri" panose="020F0502020204030204"/>
                </a:rPr>
                <a:t>- Den norske modellen</a:t>
              </a:r>
            </a:p>
            <a:p>
              <a:pPr defTabSz="457200">
                <a:defRPr/>
              </a:pPr>
              <a:r>
                <a:rPr lang="nb-NO" sz="1100" b="1">
                  <a:solidFill>
                    <a:srgbClr val="FFFFFF"/>
                  </a:solidFill>
                  <a:latin typeface="Calibri" panose="020F0502020204030204"/>
                </a:rPr>
                <a:t>- Innovasjons- utfordringer</a:t>
              </a:r>
            </a:p>
            <a:p>
              <a:pPr defTabSz="457200">
                <a:defRPr/>
              </a:pPr>
              <a:r>
                <a:rPr lang="nb-NO" sz="1100" b="1">
                  <a:solidFill>
                    <a:srgbClr val="FFFFFF"/>
                  </a:solidFill>
                  <a:latin typeface="Calibri" panose="020F0502020204030204"/>
                </a:rPr>
                <a:t>- Globale utfordringer</a:t>
              </a:r>
            </a:p>
            <a:p>
              <a:pPr defTabSz="457200">
                <a:defRPr/>
              </a:pPr>
              <a:r>
                <a:rPr lang="nb-NO" sz="1100" b="1">
                  <a:solidFill>
                    <a:srgbClr val="FFFFFF"/>
                  </a:solidFill>
                  <a:latin typeface="Calibri" panose="020F0502020204030204"/>
                </a:rPr>
                <a:t>- Hva er god ledelse?</a:t>
              </a:r>
            </a:p>
          </p:txBody>
        </p:sp>
        <p:sp>
          <p:nvSpPr>
            <p:cNvPr id="16" name="TekstSylinder 15"/>
            <p:cNvSpPr txBox="1"/>
            <p:nvPr/>
          </p:nvSpPr>
          <p:spPr>
            <a:xfrm>
              <a:off x="148509" y="3541623"/>
              <a:ext cx="181573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>
                <a:defRPr/>
              </a:pPr>
              <a:r>
                <a:rPr lang="nb-NO" sz="1600" b="1">
                  <a:solidFill>
                    <a:srgbClr val="FFFFFF"/>
                  </a:solidFill>
                  <a:latin typeface="Calibri" panose="020F0502020204030204"/>
                </a:rPr>
                <a:t>Introduksjon</a:t>
              </a:r>
            </a:p>
            <a:p>
              <a:pPr defTabSz="457200">
                <a:defRPr/>
              </a:pPr>
              <a:endParaRPr lang="nb-NO" sz="160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17" name="TekstSylinder 16"/>
            <p:cNvSpPr txBox="1"/>
            <p:nvPr/>
          </p:nvSpPr>
          <p:spPr>
            <a:xfrm>
              <a:off x="1876554" y="4240383"/>
              <a:ext cx="163448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>
                <a:defRPr/>
              </a:pPr>
              <a:r>
                <a:rPr lang="nb-NO" sz="1100" b="1">
                  <a:solidFill>
                    <a:srgbClr val="FFFFFF"/>
                  </a:solidFill>
                  <a:latin typeface="Calibri" panose="020F0502020204030204"/>
                </a:rPr>
                <a:t>- Endringsledelse,</a:t>
              </a:r>
            </a:p>
            <a:p>
              <a:pPr defTabSz="457200">
                <a:defRPr/>
              </a:pPr>
              <a:r>
                <a:rPr lang="nb-NO" sz="1100" b="1">
                  <a:solidFill>
                    <a:srgbClr val="FFFFFF"/>
                  </a:solidFill>
                  <a:latin typeface="Calibri" panose="020F0502020204030204"/>
                </a:rPr>
                <a:t>- Lærende organisasjoner,</a:t>
              </a:r>
            </a:p>
            <a:p>
              <a:pPr defTabSz="457200">
                <a:defRPr/>
              </a:pPr>
              <a:r>
                <a:rPr lang="nb-NO" sz="1100" b="1">
                  <a:solidFill>
                    <a:srgbClr val="FFFFFF"/>
                  </a:solidFill>
                  <a:latin typeface="Calibri" panose="020F0502020204030204"/>
                </a:rPr>
                <a:t>- Samspill mellom mennesker</a:t>
              </a:r>
            </a:p>
            <a:p>
              <a:pPr defTabSz="457200">
                <a:defRPr/>
              </a:pPr>
              <a:r>
                <a:rPr lang="nb-NO" sz="1100" b="1">
                  <a:solidFill>
                    <a:srgbClr val="FFFFFF"/>
                  </a:solidFill>
                  <a:latin typeface="Calibri" panose="020F0502020204030204"/>
                </a:rPr>
                <a:t>- Motivasjon</a:t>
              </a:r>
            </a:p>
            <a:p>
              <a:pPr defTabSz="457200">
                <a:defRPr/>
              </a:pPr>
              <a:r>
                <a:rPr lang="nb-NO" sz="1100" b="1">
                  <a:solidFill>
                    <a:srgbClr val="FFFFFF"/>
                  </a:solidFill>
                  <a:latin typeface="Calibri" panose="020F0502020204030204"/>
                </a:rPr>
                <a:t>- Utvikling og bærekraft</a:t>
              </a:r>
            </a:p>
            <a:p>
              <a:pPr defTabSz="457200">
                <a:defRPr/>
              </a:pPr>
              <a:endParaRPr lang="nb-NO" sz="1100" b="1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18" name="TekstSylinder 17"/>
            <p:cNvSpPr txBox="1"/>
            <p:nvPr/>
          </p:nvSpPr>
          <p:spPr>
            <a:xfrm>
              <a:off x="1928256" y="2873640"/>
              <a:ext cx="1815737" cy="16927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>
                <a:defRPr/>
              </a:pPr>
              <a:endParaRPr lang="nb-NO" sz="1600" b="1">
                <a:solidFill>
                  <a:srgbClr val="626262"/>
                </a:solidFill>
                <a:latin typeface="Calibri" panose="020F0502020204030204"/>
              </a:endParaRPr>
            </a:p>
            <a:p>
              <a:pPr defTabSz="457200">
                <a:defRPr/>
              </a:pPr>
              <a:endParaRPr lang="nb-NO" sz="1600" b="1">
                <a:solidFill>
                  <a:srgbClr val="FFFFFF"/>
                </a:solidFill>
                <a:latin typeface="Calibri" panose="020F0502020204030204"/>
              </a:endParaRPr>
            </a:p>
            <a:p>
              <a:pPr defTabSz="457200">
                <a:defRPr/>
              </a:pPr>
              <a:r>
                <a:rPr lang="nb-NO" sz="1600" b="1">
                  <a:solidFill>
                    <a:srgbClr val="FFFFFF"/>
                  </a:solidFill>
                  <a:latin typeface="Calibri" panose="020F0502020204030204"/>
                </a:rPr>
                <a:t>Om å arbeide </a:t>
              </a:r>
            </a:p>
            <a:p>
              <a:pPr defTabSz="457200">
                <a:defRPr/>
              </a:pPr>
              <a:r>
                <a:rPr lang="nb-NO" sz="1600" b="1">
                  <a:solidFill>
                    <a:srgbClr val="FFFFFF"/>
                  </a:solidFill>
                  <a:latin typeface="Calibri" panose="020F0502020204030204"/>
                </a:rPr>
                <a:t>med mennesker</a:t>
              </a:r>
            </a:p>
            <a:p>
              <a:pPr defTabSz="457200">
                <a:defRPr/>
              </a:pPr>
              <a:endParaRPr lang="nb-NO" sz="1200" b="1">
                <a:solidFill>
                  <a:srgbClr val="626262"/>
                </a:solidFill>
                <a:latin typeface="Calibri" panose="020F0502020204030204"/>
              </a:endParaRPr>
            </a:p>
            <a:p>
              <a:pPr defTabSz="457200">
                <a:defRPr/>
              </a:pPr>
              <a:endParaRPr lang="nb-NO" sz="1200" b="1">
                <a:solidFill>
                  <a:srgbClr val="626262"/>
                </a:solidFill>
                <a:latin typeface="Calibri" panose="020F0502020204030204"/>
              </a:endParaRPr>
            </a:p>
            <a:p>
              <a:pPr defTabSz="457200">
                <a:defRPr/>
              </a:pPr>
              <a:endParaRPr lang="nb-NO" sz="160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19" name="TekstSylinder 18"/>
            <p:cNvSpPr txBox="1"/>
            <p:nvPr/>
          </p:nvSpPr>
          <p:spPr>
            <a:xfrm>
              <a:off x="3746852" y="3352842"/>
              <a:ext cx="181573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>
                <a:defRPr/>
              </a:pPr>
              <a:r>
                <a:rPr lang="nb-NO" sz="1600" b="1">
                  <a:solidFill>
                    <a:srgbClr val="FFFFFF"/>
                  </a:solidFill>
                  <a:latin typeface="Calibri" panose="020F0502020204030204"/>
                </a:rPr>
                <a:t>Bærekraft og strategi</a:t>
              </a:r>
            </a:p>
            <a:p>
              <a:pPr defTabSz="457200">
                <a:defRPr/>
              </a:pPr>
              <a:endParaRPr lang="nb-NO" sz="160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20" name="TekstSylinder 19"/>
            <p:cNvSpPr txBox="1"/>
            <p:nvPr/>
          </p:nvSpPr>
          <p:spPr>
            <a:xfrm>
              <a:off x="3697331" y="3646630"/>
              <a:ext cx="1634486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>
                <a:defRPr/>
              </a:pPr>
              <a:endParaRPr lang="nb-NO" sz="1400" b="1">
                <a:solidFill>
                  <a:srgbClr val="FFFFFF"/>
                </a:solidFill>
                <a:latin typeface="Calibri" panose="020F0502020204030204"/>
              </a:endParaRPr>
            </a:p>
            <a:p>
              <a:pPr defTabSz="457200">
                <a:defRPr/>
              </a:pPr>
              <a:endParaRPr lang="nb-NO" sz="1400" b="1">
                <a:solidFill>
                  <a:srgbClr val="FFFFFF"/>
                </a:solidFill>
                <a:latin typeface="Calibri" panose="020F0502020204030204"/>
              </a:endParaRPr>
            </a:p>
            <a:p>
              <a:pPr defTabSz="457200">
                <a:defRPr/>
              </a:pPr>
              <a:endParaRPr lang="nb-NO" sz="1100" b="1">
                <a:solidFill>
                  <a:srgbClr val="FFFFFF"/>
                </a:solidFill>
                <a:latin typeface="Calibri" panose="020F0502020204030204"/>
              </a:endParaRPr>
            </a:p>
            <a:p>
              <a:pPr defTabSz="457200">
                <a:defRPr/>
              </a:pPr>
              <a:r>
                <a:rPr lang="nb-NO" sz="1100" b="1">
                  <a:solidFill>
                    <a:srgbClr val="FFFFFF"/>
                  </a:solidFill>
                  <a:latin typeface="Calibri" panose="020F0502020204030204"/>
                </a:rPr>
                <a:t>- Sirkulær økonomi</a:t>
              </a:r>
            </a:p>
            <a:p>
              <a:pPr defTabSz="457200">
                <a:defRPr/>
              </a:pPr>
              <a:r>
                <a:rPr lang="nb-NO" sz="1100" b="1">
                  <a:solidFill>
                    <a:srgbClr val="FFFFFF"/>
                  </a:solidFill>
                  <a:latin typeface="Calibri" panose="020F0502020204030204"/>
                </a:rPr>
                <a:t>- Veikart for prosessindustri</a:t>
              </a:r>
            </a:p>
            <a:p>
              <a:pPr defTabSz="457200">
                <a:defRPr/>
              </a:pPr>
              <a:r>
                <a:rPr lang="nb-NO" sz="1100" b="1">
                  <a:solidFill>
                    <a:srgbClr val="FFFFFF"/>
                  </a:solidFill>
                  <a:latin typeface="Calibri" panose="020F0502020204030204"/>
                </a:rPr>
                <a:t>- Bærekraft</a:t>
              </a:r>
            </a:p>
            <a:p>
              <a:pPr defTabSz="457200">
                <a:defRPr/>
              </a:pPr>
              <a:r>
                <a:rPr lang="nb-NO" sz="1100" b="1">
                  <a:solidFill>
                    <a:srgbClr val="FFFFFF"/>
                  </a:solidFill>
                  <a:latin typeface="Calibri" panose="020F0502020204030204"/>
                </a:rPr>
                <a:t>- Ressurseffektivitet</a:t>
              </a:r>
            </a:p>
            <a:p>
              <a:pPr defTabSz="457200">
                <a:defRPr/>
              </a:pPr>
              <a:endParaRPr lang="nb-NO" sz="1100" b="1">
                <a:solidFill>
                  <a:srgbClr val="FFFFFF"/>
                </a:solidFill>
                <a:latin typeface="Calibri" panose="020F0502020204030204"/>
              </a:endParaRPr>
            </a:p>
            <a:p>
              <a:pPr defTabSz="457200">
                <a:defRPr/>
              </a:pPr>
              <a:r>
                <a:rPr lang="nb-NO" sz="1100" b="1">
                  <a:solidFill>
                    <a:srgbClr val="FFFFFF"/>
                  </a:solidFill>
                  <a:latin typeface="Calibri" panose="020F0502020204030204"/>
                </a:rPr>
                <a:t> </a:t>
              </a:r>
            </a:p>
            <a:p>
              <a:pPr defTabSz="457200">
                <a:defRPr/>
              </a:pPr>
              <a:endParaRPr lang="nb-NO" sz="1100" b="1">
                <a:solidFill>
                  <a:srgbClr val="FFFFFF"/>
                </a:solidFill>
                <a:latin typeface="Calibri" panose="020F0502020204030204"/>
              </a:endParaRPr>
            </a:p>
            <a:p>
              <a:pPr defTabSz="457200">
                <a:defRPr/>
              </a:pPr>
              <a:endParaRPr lang="nb-NO" sz="1100" b="1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21" name="TekstSylinder 20"/>
            <p:cNvSpPr txBox="1"/>
            <p:nvPr/>
          </p:nvSpPr>
          <p:spPr>
            <a:xfrm>
              <a:off x="5506257" y="3352842"/>
              <a:ext cx="1639116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>
                <a:defRPr/>
              </a:pPr>
              <a:r>
                <a:rPr lang="nb-NO" sz="1600" b="1">
                  <a:solidFill>
                    <a:srgbClr val="FFFFFF"/>
                  </a:solidFill>
                  <a:latin typeface="Calibri" panose="020F0502020204030204"/>
                </a:rPr>
                <a:t>Business systems og industriell fremtid</a:t>
              </a:r>
            </a:p>
            <a:p>
              <a:pPr defTabSz="457200">
                <a:defRPr/>
              </a:pPr>
              <a:endParaRPr lang="nb-NO" sz="160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22" name="TekstSylinder 21"/>
            <p:cNvSpPr txBox="1"/>
            <p:nvPr/>
          </p:nvSpPr>
          <p:spPr>
            <a:xfrm>
              <a:off x="4134817" y="4291852"/>
              <a:ext cx="163448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>
                <a:defRPr/>
              </a:pPr>
              <a:endParaRPr lang="nb-NO" sz="1100" b="1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23" name="TekstSylinder 22"/>
            <p:cNvSpPr txBox="1"/>
            <p:nvPr/>
          </p:nvSpPr>
          <p:spPr>
            <a:xfrm>
              <a:off x="3082009" y="4642297"/>
              <a:ext cx="163448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>
                <a:defRPr/>
              </a:pPr>
              <a:endParaRPr lang="nb-NO" sz="1100" b="1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24" name="TekstSylinder 23"/>
            <p:cNvSpPr txBox="1"/>
            <p:nvPr/>
          </p:nvSpPr>
          <p:spPr>
            <a:xfrm>
              <a:off x="5496459" y="3640219"/>
              <a:ext cx="1758036" cy="18774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>
                <a:defRPr/>
              </a:pPr>
              <a:endParaRPr lang="nb-NO" sz="1400" b="1">
                <a:solidFill>
                  <a:srgbClr val="FFFFFF"/>
                </a:solidFill>
                <a:latin typeface="Calibri" panose="020F0502020204030204"/>
              </a:endParaRPr>
            </a:p>
            <a:p>
              <a:pPr defTabSz="457200">
                <a:defRPr/>
              </a:pPr>
              <a:endParaRPr lang="nb-NO" sz="1400" b="1">
                <a:solidFill>
                  <a:srgbClr val="FFFFFF"/>
                </a:solidFill>
                <a:latin typeface="Calibri" panose="020F0502020204030204"/>
              </a:endParaRPr>
            </a:p>
            <a:p>
              <a:pPr defTabSz="457200">
                <a:defRPr/>
              </a:pPr>
              <a:endParaRPr lang="nb-NO" sz="1100" b="1">
                <a:solidFill>
                  <a:srgbClr val="FFFFFF"/>
                </a:solidFill>
                <a:latin typeface="Calibri" panose="020F0502020204030204"/>
              </a:endParaRPr>
            </a:p>
            <a:p>
              <a:pPr defTabSz="457200">
                <a:defRPr/>
              </a:pPr>
              <a:r>
                <a:rPr lang="nb-NO" sz="1100" b="1">
                  <a:solidFill>
                    <a:srgbClr val="FFFFFF"/>
                  </a:solidFill>
                  <a:latin typeface="Calibri" panose="020F0502020204030204"/>
                </a:rPr>
                <a:t>- Industri 4.0</a:t>
              </a:r>
            </a:p>
            <a:p>
              <a:pPr defTabSz="457200">
                <a:defRPr/>
              </a:pPr>
              <a:r>
                <a:rPr lang="nb-NO" sz="1100" b="1">
                  <a:solidFill>
                    <a:srgbClr val="FFFFFF"/>
                  </a:solidFill>
                  <a:latin typeface="Calibri" panose="020F0502020204030204"/>
                </a:rPr>
                <a:t>- Lean / ressurseffektivitet</a:t>
              </a:r>
            </a:p>
            <a:p>
              <a:pPr defTabSz="457200">
                <a:defRPr/>
              </a:pPr>
              <a:r>
                <a:rPr lang="nb-NO" sz="1100" b="1">
                  <a:solidFill>
                    <a:srgbClr val="FFFFFF"/>
                  </a:solidFill>
                  <a:latin typeface="Calibri" panose="020F0502020204030204"/>
                </a:rPr>
                <a:t>- Reindustrialisering</a:t>
              </a:r>
            </a:p>
            <a:p>
              <a:pPr defTabSz="457200">
                <a:defRPr/>
              </a:pPr>
              <a:endParaRPr lang="nb-NO" sz="1100" b="1">
                <a:solidFill>
                  <a:srgbClr val="FFFFFF"/>
                </a:solidFill>
                <a:latin typeface="Calibri" panose="020F0502020204030204"/>
              </a:endParaRPr>
            </a:p>
            <a:p>
              <a:pPr defTabSz="457200">
                <a:defRPr/>
              </a:pPr>
              <a:r>
                <a:rPr lang="nb-NO" sz="1100" b="1">
                  <a:solidFill>
                    <a:srgbClr val="FFFFFF"/>
                  </a:solidFill>
                  <a:latin typeface="Calibri" panose="020F0502020204030204"/>
                </a:rPr>
                <a:t> </a:t>
              </a:r>
            </a:p>
            <a:p>
              <a:pPr defTabSz="457200">
                <a:defRPr/>
              </a:pPr>
              <a:endParaRPr lang="nb-NO" sz="1100" b="1">
                <a:solidFill>
                  <a:srgbClr val="FFFFFF"/>
                </a:solidFill>
                <a:latin typeface="Calibri" panose="020F0502020204030204"/>
              </a:endParaRPr>
            </a:p>
            <a:p>
              <a:pPr defTabSz="457200">
                <a:defRPr/>
              </a:pPr>
              <a:endParaRPr lang="nb-NO" sz="1100" b="1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25" name="TekstSylinder 24"/>
            <p:cNvSpPr txBox="1"/>
            <p:nvPr/>
          </p:nvSpPr>
          <p:spPr>
            <a:xfrm>
              <a:off x="7283346" y="4226173"/>
              <a:ext cx="186065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>
                <a:defRPr/>
              </a:pPr>
              <a:r>
                <a:rPr lang="nb-NO" sz="1100" b="1">
                  <a:solidFill>
                    <a:srgbClr val="FFFFFF"/>
                  </a:solidFill>
                  <a:latin typeface="Calibri" panose="020F0502020204030204"/>
                </a:rPr>
                <a:t>- Industrielle utfordringer</a:t>
              </a:r>
            </a:p>
            <a:p>
              <a:pPr defTabSz="457200">
                <a:defRPr/>
              </a:pPr>
              <a:r>
                <a:rPr lang="nb-NO" sz="1100" b="1">
                  <a:solidFill>
                    <a:srgbClr val="FFFFFF"/>
                  </a:solidFill>
                  <a:latin typeface="Calibri" panose="020F0502020204030204"/>
                </a:rPr>
                <a:t>- Den norske modellen</a:t>
              </a:r>
            </a:p>
            <a:p>
              <a:pPr defTabSz="457200">
                <a:defRPr/>
              </a:pPr>
              <a:r>
                <a:rPr lang="nb-NO" sz="1100" b="1">
                  <a:solidFill>
                    <a:srgbClr val="FFFFFF"/>
                  </a:solidFill>
                  <a:latin typeface="Calibri" panose="020F0502020204030204"/>
                </a:rPr>
                <a:t>- Kommunikasjon</a:t>
              </a:r>
            </a:p>
            <a:p>
              <a:pPr defTabSz="457200">
                <a:defRPr/>
              </a:pPr>
              <a:endParaRPr lang="nb-NO" sz="1100" b="1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26" name="TekstSylinder 25"/>
            <p:cNvSpPr txBox="1"/>
            <p:nvPr/>
          </p:nvSpPr>
          <p:spPr>
            <a:xfrm>
              <a:off x="7328263" y="2873640"/>
              <a:ext cx="1815737" cy="16927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>
                <a:defRPr/>
              </a:pPr>
              <a:endParaRPr lang="nb-NO" sz="1600" b="1">
                <a:solidFill>
                  <a:srgbClr val="FFFFFF"/>
                </a:solidFill>
                <a:latin typeface="Calibri" panose="020F0502020204030204"/>
              </a:endParaRPr>
            </a:p>
            <a:p>
              <a:pPr defTabSz="457200">
                <a:defRPr/>
              </a:pPr>
              <a:endParaRPr lang="nb-NO" sz="1600" b="1">
                <a:solidFill>
                  <a:srgbClr val="FFFFFF"/>
                </a:solidFill>
                <a:latin typeface="Calibri" panose="020F0502020204030204"/>
              </a:endParaRPr>
            </a:p>
            <a:p>
              <a:pPr defTabSz="457200">
                <a:defRPr/>
              </a:pPr>
              <a:r>
                <a:rPr lang="nb-NO" sz="1600" b="1">
                  <a:solidFill>
                    <a:srgbClr val="FFFFFF"/>
                  </a:solidFill>
                  <a:latin typeface="Calibri" panose="020F0502020204030204"/>
                </a:rPr>
                <a:t>Bærekraftige arbeidsprosesser</a:t>
              </a:r>
            </a:p>
            <a:p>
              <a:pPr defTabSz="457200">
                <a:defRPr/>
              </a:pPr>
              <a:endParaRPr lang="nb-NO" sz="1200" b="1">
                <a:solidFill>
                  <a:srgbClr val="FFFFFF"/>
                </a:solidFill>
                <a:latin typeface="Calibri" panose="020F0502020204030204"/>
              </a:endParaRPr>
            </a:p>
            <a:p>
              <a:pPr defTabSz="457200">
                <a:defRPr/>
              </a:pPr>
              <a:endParaRPr lang="nb-NO" sz="1200" b="1">
                <a:solidFill>
                  <a:srgbClr val="FFFFFF"/>
                </a:solidFill>
                <a:latin typeface="Calibri" panose="020F0502020204030204"/>
              </a:endParaRPr>
            </a:p>
            <a:p>
              <a:pPr defTabSz="457200">
                <a:defRPr/>
              </a:pPr>
              <a:endParaRPr lang="nb-NO" sz="1600">
                <a:solidFill>
                  <a:srgbClr val="FFFFFF"/>
                </a:solidFill>
                <a:latin typeface="Calibri" panose="020F0502020204030204"/>
              </a:endParaRPr>
            </a:p>
          </p:txBody>
        </p:sp>
      </p:grpSp>
      <p:sp>
        <p:nvSpPr>
          <p:cNvPr id="27" name="TekstSylinder 26"/>
          <p:cNvSpPr txBox="1"/>
          <p:nvPr/>
        </p:nvSpPr>
        <p:spPr>
          <a:xfrm>
            <a:off x="1672509" y="984775"/>
            <a:ext cx="662078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defRPr/>
            </a:pPr>
            <a:r>
              <a:rPr lang="nb-NO" sz="1400" b="1">
                <a:solidFill>
                  <a:srgbClr val="626262"/>
                </a:solidFill>
                <a:latin typeface="Calibri" panose="020F0502020204030204"/>
              </a:rPr>
              <a:t>Hensikt med kurset: </a:t>
            </a:r>
          </a:p>
          <a:p>
            <a:pPr algn="just" defTabSz="457200">
              <a:defRPr/>
            </a:pPr>
            <a:r>
              <a:rPr lang="nb-NO" sz="1400">
                <a:solidFill>
                  <a:srgbClr val="626262"/>
                </a:solidFill>
                <a:latin typeface="Calibri" panose="020F0502020204030204"/>
              </a:rPr>
              <a:t>Utvikle «endringsledere» blant 1. linje- og mellom-ledere. </a:t>
            </a:r>
          </a:p>
          <a:p>
            <a:pPr algn="just" defTabSz="457200">
              <a:defRPr/>
            </a:pPr>
            <a:r>
              <a:rPr lang="nb-NO" sz="1400">
                <a:solidFill>
                  <a:srgbClr val="626262"/>
                </a:solidFill>
                <a:latin typeface="Calibri" panose="020F0502020204030204"/>
              </a:rPr>
              <a:t>Fokus på endringsledelse, bærekraftig omstilling og sirkulær økonomi.</a:t>
            </a:r>
          </a:p>
          <a:p>
            <a:pPr algn="just" defTabSz="457200">
              <a:defRPr/>
            </a:pPr>
            <a:endParaRPr lang="nb-NO" sz="1400">
              <a:solidFill>
                <a:srgbClr val="626262"/>
              </a:solidFill>
              <a:latin typeface="Calibri" panose="020F0502020204030204"/>
            </a:endParaRPr>
          </a:p>
        </p:txBody>
      </p:sp>
      <p:sp>
        <p:nvSpPr>
          <p:cNvPr id="28" name="TekstSylinder 27"/>
          <p:cNvSpPr txBox="1"/>
          <p:nvPr/>
        </p:nvSpPr>
        <p:spPr>
          <a:xfrm rot="20535863">
            <a:off x="8483711" y="344349"/>
            <a:ext cx="240513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defRPr/>
            </a:pPr>
            <a:r>
              <a:rPr lang="nb-NO" sz="1400" b="1">
                <a:solidFill>
                  <a:srgbClr val="FFFFFF">
                    <a:lumMod val="75000"/>
                  </a:srgbClr>
                </a:solidFill>
                <a:latin typeface="Calibri" panose="020F0502020204030204"/>
              </a:rPr>
              <a:t>Deltakerne får</a:t>
            </a:r>
          </a:p>
          <a:p>
            <a:pPr marL="285750" indent="-285750" defTabSz="457200">
              <a:buFont typeface="Arial" panose="020B0604020202020204" pitchFamily="34" charset="0"/>
              <a:buChar char="•"/>
              <a:defRPr/>
            </a:pPr>
            <a:r>
              <a:rPr lang="nb-NO" sz="1400" b="1">
                <a:solidFill>
                  <a:srgbClr val="FFFFFF">
                    <a:lumMod val="75000"/>
                  </a:srgbClr>
                </a:solidFill>
                <a:latin typeface="Calibri" panose="020F0502020204030204"/>
              </a:rPr>
              <a:t>Nettverk</a:t>
            </a:r>
          </a:p>
          <a:p>
            <a:pPr marL="285750" indent="-285750" defTabSz="457200">
              <a:buFont typeface="Arial" panose="020B0604020202020204" pitchFamily="34" charset="0"/>
              <a:buChar char="•"/>
              <a:defRPr/>
            </a:pPr>
            <a:r>
              <a:rPr lang="nb-NO" sz="1400" b="1">
                <a:solidFill>
                  <a:srgbClr val="FFFFFF">
                    <a:lumMod val="75000"/>
                  </a:srgbClr>
                </a:solidFill>
                <a:latin typeface="Calibri" panose="020F0502020204030204"/>
              </a:rPr>
              <a:t>Motivasjon</a:t>
            </a:r>
          </a:p>
          <a:p>
            <a:pPr marL="285750" indent="-285750" defTabSz="457200">
              <a:buFont typeface="Arial" panose="020B0604020202020204" pitchFamily="34" charset="0"/>
              <a:buChar char="•"/>
              <a:defRPr/>
            </a:pPr>
            <a:r>
              <a:rPr lang="nb-NO" sz="1400" b="1">
                <a:solidFill>
                  <a:srgbClr val="FFFFFF">
                    <a:lumMod val="75000"/>
                  </a:srgbClr>
                </a:solidFill>
                <a:latin typeface="Calibri" panose="020F0502020204030204"/>
              </a:rPr>
              <a:t>Felles kultur</a:t>
            </a:r>
          </a:p>
          <a:p>
            <a:pPr marL="285750" indent="-285750" defTabSz="457200">
              <a:buFont typeface="Arial" panose="020B0604020202020204" pitchFamily="34" charset="0"/>
              <a:buChar char="•"/>
              <a:defRPr/>
            </a:pPr>
            <a:r>
              <a:rPr lang="nb-NO" sz="1400" b="1">
                <a:solidFill>
                  <a:srgbClr val="FFFFFF">
                    <a:lumMod val="75000"/>
                  </a:srgbClr>
                </a:solidFill>
                <a:latin typeface="Calibri" panose="020F0502020204030204"/>
              </a:rPr>
              <a:t>Og utvider horisonten</a:t>
            </a:r>
          </a:p>
        </p:txBody>
      </p:sp>
      <p:sp>
        <p:nvSpPr>
          <p:cNvPr id="29" name="TekstSylinder 28"/>
          <p:cNvSpPr txBox="1"/>
          <p:nvPr/>
        </p:nvSpPr>
        <p:spPr>
          <a:xfrm>
            <a:off x="1699375" y="1942258"/>
            <a:ext cx="271331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defRPr/>
            </a:pPr>
            <a:r>
              <a:rPr lang="nb-NO" sz="1400" b="1">
                <a:solidFill>
                  <a:srgbClr val="626262"/>
                </a:solidFill>
                <a:latin typeface="Calibri" panose="020F0502020204030204"/>
              </a:rPr>
              <a:t>Praktisk informasjon: </a:t>
            </a:r>
          </a:p>
          <a:p>
            <a:pPr marL="285750" indent="-285750" defTabSz="457200">
              <a:buFont typeface="Arial" panose="020B0604020202020204" pitchFamily="34" charset="0"/>
              <a:buChar char="•"/>
              <a:defRPr/>
            </a:pPr>
            <a:r>
              <a:rPr lang="nb-NO" sz="1400">
                <a:solidFill>
                  <a:srgbClr val="626262"/>
                </a:solidFill>
                <a:latin typeface="Calibri" panose="020F0502020204030204"/>
              </a:rPr>
              <a:t>10 studiepoeng</a:t>
            </a:r>
          </a:p>
          <a:p>
            <a:pPr marL="285750" indent="-285750" defTabSz="457200">
              <a:buFont typeface="Arial" panose="020B0604020202020204" pitchFamily="34" charset="0"/>
              <a:buChar char="•"/>
              <a:defRPr/>
            </a:pPr>
            <a:r>
              <a:rPr lang="nb-NO" sz="1400">
                <a:solidFill>
                  <a:srgbClr val="626262"/>
                </a:solidFill>
                <a:latin typeface="Calibri" panose="020F0502020204030204"/>
              </a:rPr>
              <a:t>Bachelornivå</a:t>
            </a:r>
          </a:p>
        </p:txBody>
      </p:sp>
      <p:sp>
        <p:nvSpPr>
          <p:cNvPr id="31" name="Rektangel 30"/>
          <p:cNvSpPr/>
          <p:nvPr/>
        </p:nvSpPr>
        <p:spPr>
          <a:xfrm>
            <a:off x="3457348" y="1942258"/>
            <a:ext cx="181350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defTabSz="457200">
              <a:buFont typeface="Arial" panose="020B0604020202020204" pitchFamily="34" charset="0"/>
              <a:buChar char="•"/>
              <a:defRPr/>
            </a:pPr>
            <a:r>
              <a:rPr lang="nb-NO" sz="1400">
                <a:solidFill>
                  <a:srgbClr val="626262"/>
                </a:solidFill>
                <a:latin typeface="Calibri" panose="020F0502020204030204"/>
              </a:rPr>
              <a:t>Masternivå</a:t>
            </a:r>
          </a:p>
          <a:p>
            <a:pPr marL="285750" indent="-285750" defTabSz="457200">
              <a:buFont typeface="Arial" panose="020B0604020202020204" pitchFamily="34" charset="0"/>
              <a:buChar char="•"/>
              <a:defRPr/>
            </a:pPr>
            <a:r>
              <a:rPr lang="nb-NO" sz="1400">
                <a:solidFill>
                  <a:srgbClr val="626262"/>
                </a:solidFill>
                <a:latin typeface="Calibri" panose="020F0502020204030204"/>
              </a:rPr>
              <a:t>Studietur</a:t>
            </a:r>
          </a:p>
          <a:p>
            <a:pPr marL="285750" indent="-285750" defTabSz="457200">
              <a:buFont typeface="Arial" panose="020B0604020202020204" pitchFamily="34" charset="0"/>
              <a:buChar char="•"/>
              <a:defRPr/>
            </a:pPr>
            <a:r>
              <a:rPr lang="nb-NO" sz="1400">
                <a:solidFill>
                  <a:srgbClr val="626262"/>
                </a:solidFill>
                <a:latin typeface="Calibri" panose="020F0502020204030204"/>
              </a:rPr>
              <a:t>Studentoppgave</a:t>
            </a:r>
          </a:p>
        </p:txBody>
      </p:sp>
      <p:sp>
        <p:nvSpPr>
          <p:cNvPr id="33" name="Rektangel 32"/>
          <p:cNvSpPr/>
          <p:nvPr/>
        </p:nvSpPr>
        <p:spPr>
          <a:xfrm>
            <a:off x="5293044" y="1945330"/>
            <a:ext cx="2263267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defTabSz="457200">
              <a:buFont typeface="Arial" panose="020B0604020202020204" pitchFamily="34" charset="0"/>
              <a:buChar char="•"/>
              <a:defRPr/>
            </a:pPr>
            <a:r>
              <a:rPr lang="nb-NO" sz="1400">
                <a:solidFill>
                  <a:srgbClr val="626262"/>
                </a:solidFill>
                <a:latin typeface="Calibri" panose="020F0502020204030204"/>
              </a:rPr>
              <a:t>5 samlinger á 2 dager</a:t>
            </a:r>
          </a:p>
          <a:p>
            <a:pPr marL="285750" indent="-285750" defTabSz="457200">
              <a:buFont typeface="Arial" panose="020B0604020202020204" pitchFamily="34" charset="0"/>
              <a:buChar char="•"/>
              <a:defRPr/>
            </a:pPr>
            <a:r>
              <a:rPr lang="nb-NO" sz="1400">
                <a:solidFill>
                  <a:srgbClr val="626262"/>
                </a:solidFill>
                <a:latin typeface="Calibri" panose="020F0502020204030204"/>
              </a:rPr>
              <a:t>1 års varighet</a:t>
            </a:r>
          </a:p>
          <a:p>
            <a:pPr marL="285750" indent="-285750" defTabSz="457200">
              <a:buFont typeface="Arial" panose="020B0604020202020204" pitchFamily="34" charset="0"/>
              <a:buChar char="•"/>
              <a:defRPr/>
            </a:pPr>
            <a:r>
              <a:rPr lang="nb-NO" sz="1400">
                <a:solidFill>
                  <a:srgbClr val="626262"/>
                </a:solidFill>
                <a:latin typeface="Calibri" panose="020F0502020204030204"/>
              </a:rPr>
              <a:t>Kursavgift 25 000,-</a:t>
            </a:r>
          </a:p>
          <a:p>
            <a:pPr defTabSz="457200">
              <a:defRPr/>
            </a:pPr>
            <a:endParaRPr lang="nb-NO" sz="1400">
              <a:solidFill>
                <a:srgbClr val="626262"/>
              </a:solidFill>
              <a:latin typeface="Calibri" panose="020F0502020204030204"/>
            </a:endParaRPr>
          </a:p>
          <a:p>
            <a:pPr defTabSz="457200">
              <a:defRPr/>
            </a:pPr>
            <a:endParaRPr lang="nb-NO" sz="1400">
              <a:solidFill>
                <a:srgbClr val="626262"/>
              </a:solidFill>
              <a:latin typeface="Calibri" panose="020F0502020204030204"/>
            </a:endParaRPr>
          </a:p>
        </p:txBody>
      </p:sp>
      <p:sp>
        <p:nvSpPr>
          <p:cNvPr id="34" name="Rektangel: avrundede hjørner 33"/>
          <p:cNvSpPr/>
          <p:nvPr/>
        </p:nvSpPr>
        <p:spPr>
          <a:xfrm>
            <a:off x="7492986" y="1951178"/>
            <a:ext cx="3031321" cy="74204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endParaRPr lang="nb-NO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35" name="Rektangel 34"/>
          <p:cNvSpPr/>
          <p:nvPr/>
        </p:nvSpPr>
        <p:spPr>
          <a:xfrm>
            <a:off x="7629462" y="1954554"/>
            <a:ext cx="303043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>
              <a:defRPr/>
            </a:pPr>
            <a:r>
              <a:rPr lang="nb-NO" sz="1400">
                <a:solidFill>
                  <a:srgbClr val="626262"/>
                </a:solidFill>
                <a:latin typeface="Calibri" panose="020F0502020204030204"/>
              </a:rPr>
              <a:t>Studentoppgave er basert på reelle problemstillinger i bedrifter, løses i grupper og presenteres i bedriften</a:t>
            </a:r>
          </a:p>
        </p:txBody>
      </p:sp>
    </p:spTree>
    <p:extLst>
      <p:ext uri="{BB962C8B-B14F-4D97-AF65-F5344CB8AC3E}">
        <p14:creationId xmlns:p14="http://schemas.microsoft.com/office/powerpoint/2010/main" val="35408364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/>
          <p:cNvSpPr/>
          <p:nvPr/>
        </p:nvSpPr>
        <p:spPr>
          <a:xfrm>
            <a:off x="5810865" y="1964318"/>
            <a:ext cx="4159046" cy="2794496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endParaRPr lang="nb-NO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2098766" y="925016"/>
            <a:ext cx="7622177" cy="783682"/>
          </a:xfrm>
        </p:spPr>
        <p:txBody>
          <a:bodyPr>
            <a:normAutofit fontScale="90000"/>
          </a:bodyPr>
          <a:lstStyle/>
          <a:p>
            <a:r>
              <a:rPr lang="nb-NO" sz="5400"/>
              <a:t>Eyde Operatør = Prosessindustri+</a:t>
            </a:r>
          </a:p>
        </p:txBody>
      </p:sp>
      <p:sp>
        <p:nvSpPr>
          <p:cNvPr id="5" name="TekstSylinder 4"/>
          <p:cNvSpPr txBox="1"/>
          <p:nvPr/>
        </p:nvSpPr>
        <p:spPr>
          <a:xfrm>
            <a:off x="5850197" y="1996253"/>
            <a:ext cx="4119715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defRPr/>
            </a:pPr>
            <a:r>
              <a:rPr lang="nb-NO">
                <a:solidFill>
                  <a:prstClr val="white"/>
                </a:solidFill>
                <a:latin typeface="Calibri" panose="020F0502020204030204"/>
              </a:rPr>
              <a:t>Det grønne skiftet, teknologisk utvikling og et stadig økende omstillingstempo setter andre krav til dagens-, og fremtidens operatører enn tidligere. </a:t>
            </a:r>
          </a:p>
          <a:p>
            <a:pPr defTabSz="457200">
              <a:defRPr/>
            </a:pPr>
            <a:endParaRPr lang="nb-NO">
              <a:solidFill>
                <a:prstClr val="white"/>
              </a:solidFill>
              <a:latin typeface="Calibri" panose="020F0502020204030204"/>
            </a:endParaRPr>
          </a:p>
          <a:p>
            <a:pPr defTabSz="457200">
              <a:defRPr/>
            </a:pPr>
            <a:r>
              <a:rPr lang="nb-NO">
                <a:solidFill>
                  <a:prstClr val="white"/>
                </a:solidFill>
                <a:latin typeface="Calibri" panose="020F0502020204030204"/>
              </a:rPr>
              <a:t>Endringene bedriftene står ovenfor skaper et behov for at </a:t>
            </a:r>
            <a:r>
              <a:rPr lang="nb-NO" b="1">
                <a:solidFill>
                  <a:prstClr val="white"/>
                </a:solidFill>
                <a:latin typeface="Calibri"/>
              </a:rPr>
              <a:t>eksisterende arbeidskraft utvikler sin kompetanse </a:t>
            </a:r>
            <a:r>
              <a:rPr lang="nb-NO">
                <a:solidFill>
                  <a:prstClr val="white"/>
                </a:solidFill>
                <a:latin typeface="Calibri"/>
              </a:rPr>
              <a:t>til å favne bredere enn konkrete avgrensede fagfelt.</a:t>
            </a:r>
          </a:p>
          <a:p>
            <a:pPr defTabSz="457200">
              <a:defRPr/>
            </a:pPr>
            <a:endParaRPr lang="nb-NO" sz="2000">
              <a:solidFill>
                <a:srgbClr val="626262"/>
              </a:solidFill>
              <a:latin typeface="Calibri"/>
            </a:endParaRPr>
          </a:p>
          <a:p>
            <a:pPr defTabSz="457200">
              <a:defRPr/>
            </a:pPr>
            <a:endParaRPr lang="nb-NO" sz="2000">
              <a:solidFill>
                <a:srgbClr val="626262"/>
              </a:solidFill>
              <a:latin typeface="Calibri"/>
            </a:endParaRPr>
          </a:p>
          <a:p>
            <a:pPr defTabSz="457200">
              <a:defRPr/>
            </a:pPr>
            <a:endParaRPr lang="nb-NO" sz="2000">
              <a:solidFill>
                <a:srgbClr val="626262"/>
              </a:solidFill>
              <a:latin typeface="Calibri"/>
            </a:endParaRPr>
          </a:p>
          <a:p>
            <a:pPr defTabSz="457200">
              <a:defRPr/>
            </a:pPr>
            <a:endParaRPr lang="nb-NO" sz="2000">
              <a:solidFill>
                <a:srgbClr val="626262"/>
              </a:solidFill>
              <a:latin typeface="Calibri"/>
            </a:endParaRPr>
          </a:p>
        </p:txBody>
      </p:sp>
      <p:sp>
        <p:nvSpPr>
          <p:cNvPr id="6" name="TekstSylinder 5"/>
          <p:cNvSpPr txBox="1"/>
          <p:nvPr/>
        </p:nvSpPr>
        <p:spPr>
          <a:xfrm>
            <a:off x="2098766" y="3625641"/>
            <a:ext cx="3397467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defRPr/>
            </a:pPr>
            <a:r>
              <a:rPr lang="nb-NO" sz="2000" b="1">
                <a:solidFill>
                  <a:srgbClr val="626262"/>
                </a:solidFill>
                <a:latin typeface="Calibri"/>
              </a:rPr>
              <a:t>Mål: </a:t>
            </a:r>
            <a:r>
              <a:rPr lang="nb-NO" sz="2000">
                <a:solidFill>
                  <a:srgbClr val="626262"/>
                </a:solidFill>
                <a:latin typeface="Calibri"/>
              </a:rPr>
              <a:t>1 </a:t>
            </a:r>
            <a:r>
              <a:rPr lang="nb-NO" sz="2000" err="1">
                <a:solidFill>
                  <a:srgbClr val="626262"/>
                </a:solidFill>
                <a:latin typeface="Calibri"/>
              </a:rPr>
              <a:t>årig</a:t>
            </a:r>
            <a:r>
              <a:rPr lang="nb-NO" sz="2000">
                <a:solidFill>
                  <a:srgbClr val="626262"/>
                </a:solidFill>
                <a:latin typeface="Calibri"/>
              </a:rPr>
              <a:t> (60 fagskolepoeng) NOKUT-godkjent studieprogram. </a:t>
            </a:r>
          </a:p>
          <a:p>
            <a:pPr defTabSz="457200">
              <a:defRPr/>
            </a:pPr>
            <a:endParaRPr lang="nb-NO" sz="2000" b="1">
              <a:solidFill>
                <a:srgbClr val="626262"/>
              </a:solidFill>
              <a:latin typeface="Calibri"/>
            </a:endParaRPr>
          </a:p>
          <a:p>
            <a:pPr defTabSz="457200">
              <a:defRPr/>
            </a:pPr>
            <a:endParaRPr lang="nb-NO" sz="2000" b="1">
              <a:solidFill>
                <a:srgbClr val="626262"/>
              </a:solidFill>
              <a:latin typeface="Calibri"/>
            </a:endParaRPr>
          </a:p>
          <a:p>
            <a:pPr defTabSz="457200">
              <a:defRPr/>
            </a:pPr>
            <a:endParaRPr lang="nb-NO">
              <a:solidFill>
                <a:srgbClr val="626262"/>
              </a:solidFill>
              <a:latin typeface="Calibri"/>
            </a:endParaRPr>
          </a:p>
        </p:txBody>
      </p:sp>
      <p:sp>
        <p:nvSpPr>
          <p:cNvPr id="8" name="TekstSylinder 7"/>
          <p:cNvSpPr txBox="1"/>
          <p:nvPr/>
        </p:nvSpPr>
        <p:spPr>
          <a:xfrm>
            <a:off x="2098767" y="1964319"/>
            <a:ext cx="339746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defRPr/>
            </a:pPr>
            <a:r>
              <a:rPr lang="nb-NO" sz="2000" b="1">
                <a:solidFill>
                  <a:srgbClr val="626262"/>
                </a:solidFill>
                <a:latin typeface="Calibri"/>
              </a:rPr>
              <a:t>Et p</a:t>
            </a:r>
            <a:r>
              <a:rPr lang="nb-NO" sz="2000" b="1" err="1">
                <a:solidFill>
                  <a:srgbClr val="626262"/>
                </a:solidFill>
                <a:latin typeface="Calibri"/>
              </a:rPr>
              <a:t>rosjekt</a:t>
            </a:r>
            <a:r>
              <a:rPr lang="nb-NO" sz="2000" b="1">
                <a:solidFill>
                  <a:srgbClr val="626262"/>
                </a:solidFill>
                <a:latin typeface="Calibri"/>
              </a:rPr>
              <a:t> i samarbeid med Sørlandet Fagskole, Fagskolen i Kristiansand og Norsk Industri.</a:t>
            </a:r>
            <a:endParaRPr lang="nb-NO">
              <a:solidFill>
                <a:srgbClr val="626262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905046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7407FEF-1E36-47B8-8B26-C6EE333A1E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63994" y="886507"/>
            <a:ext cx="8077200" cy="977799"/>
          </a:xfrm>
        </p:spPr>
        <p:txBody>
          <a:bodyPr>
            <a:normAutofit fontScale="90000"/>
          </a:bodyPr>
          <a:lstStyle/>
          <a:p>
            <a:r>
              <a:rPr lang="nb-NO" sz="6600"/>
              <a:t>Eyde Rekruttering</a:t>
            </a:r>
          </a:p>
        </p:txBody>
      </p:sp>
      <p:sp>
        <p:nvSpPr>
          <p:cNvPr id="4" name="Rektangel: avrundede hjørner 3">
            <a:extLst>
              <a:ext uri="{FF2B5EF4-FFF2-40B4-BE49-F238E27FC236}">
                <a16:creationId xmlns:a16="http://schemas.microsoft.com/office/drawing/2014/main" id="{0D2B732D-21D3-43FB-8A44-C4C5C6B94816}"/>
              </a:ext>
            </a:extLst>
          </p:cNvPr>
          <p:cNvSpPr/>
          <p:nvPr/>
        </p:nvSpPr>
        <p:spPr>
          <a:xfrm>
            <a:off x="6823587" y="2082992"/>
            <a:ext cx="3519949" cy="1948235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endParaRPr lang="nb-NO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E2074581-A2EE-47C4-B9B8-93ACD01F0C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21911" y="2122321"/>
            <a:ext cx="3519949" cy="1809135"/>
          </a:xfrm>
        </p:spPr>
        <p:txBody>
          <a:bodyPr>
            <a:normAutofit fontScale="70000" lnSpcReduction="20000"/>
          </a:bodyPr>
          <a:lstStyle/>
          <a:p>
            <a:r>
              <a:rPr lang="nb-NO" sz="2000" b="1"/>
              <a:t>Prosjektgruppe</a:t>
            </a:r>
            <a:r>
              <a:rPr lang="nb-NO" sz="2800" b="1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600"/>
              <a:t>Jan Erik Narvesen (Hennig Olsen Is)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600" err="1"/>
              <a:t>Deanna</a:t>
            </a:r>
            <a:r>
              <a:rPr lang="nb-NO" sz="1600"/>
              <a:t> </a:t>
            </a:r>
            <a:r>
              <a:rPr lang="nb-NO" sz="1600" err="1"/>
              <a:t>Hasselrud</a:t>
            </a:r>
            <a:r>
              <a:rPr lang="nb-NO" sz="1600"/>
              <a:t> (Elkem)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600"/>
              <a:t>Kjell Blandhol (Elkem)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600"/>
              <a:t>Monica Iren Alvestad (GE)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600"/>
              <a:t>Svein </a:t>
            </a:r>
            <a:r>
              <a:rPr lang="nb-NO" sz="1600" err="1"/>
              <a:t>Mossfjell</a:t>
            </a:r>
            <a:r>
              <a:rPr lang="nb-NO" sz="1600"/>
              <a:t> (</a:t>
            </a:r>
            <a:r>
              <a:rPr lang="nb-NO" sz="1600" err="1"/>
              <a:t>Glencore</a:t>
            </a:r>
            <a:r>
              <a:rPr lang="nb-NO" sz="160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600"/>
              <a:t>Lena Andreassen (Saint Gobain)</a:t>
            </a:r>
          </a:p>
          <a:p>
            <a:pPr lvl="1" algn="l"/>
            <a:endParaRPr lang="nb-NO" sz="160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nb-NO" sz="2800"/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323C328A-5898-4C40-92B2-9126F7FBF2BA}"/>
              </a:ext>
            </a:extLst>
          </p:cNvPr>
          <p:cNvSpPr/>
          <p:nvPr/>
        </p:nvSpPr>
        <p:spPr>
          <a:xfrm>
            <a:off x="2113935" y="1974839"/>
            <a:ext cx="442205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>
              <a:defRPr/>
            </a:pPr>
            <a:r>
              <a:rPr lang="nb-NO">
                <a:solidFill>
                  <a:srgbClr val="626262"/>
                </a:solidFill>
                <a:latin typeface="Calibri" panose="020F0502020204030204"/>
              </a:rPr>
              <a:t>I Eyde-klyngen har vi det siste året løftet opp utfordringer knyttet til dagens og fremtidens rekruttering av arbeidskraft til våre medlemsbedrifter. </a:t>
            </a:r>
          </a:p>
          <a:p>
            <a:pPr defTabSz="457200">
              <a:defRPr/>
            </a:pPr>
            <a:endParaRPr lang="nb-NO">
              <a:solidFill>
                <a:srgbClr val="626262"/>
              </a:solidFill>
              <a:latin typeface="Calibri" panose="020F0502020204030204"/>
            </a:endParaRPr>
          </a:p>
          <a:p>
            <a:pPr defTabSz="457200">
              <a:defRPr/>
            </a:pPr>
            <a:r>
              <a:rPr lang="nb-NO" b="1">
                <a:solidFill>
                  <a:srgbClr val="626262"/>
                </a:solidFill>
                <a:latin typeface="Calibri" panose="020F0502020204030204"/>
              </a:rPr>
              <a:t>Utfordringer:</a:t>
            </a:r>
          </a:p>
          <a:p>
            <a:pPr marL="742950" lvl="1" indent="-285750" defTabSz="457200">
              <a:buFont typeface="Arial" panose="020B0604020202020204" pitchFamily="34" charset="0"/>
              <a:buChar char="•"/>
              <a:defRPr/>
            </a:pPr>
            <a:r>
              <a:rPr lang="nb-NO">
                <a:solidFill>
                  <a:srgbClr val="626262"/>
                </a:solidFill>
                <a:latin typeface="Calibri" panose="020F0502020204030204"/>
              </a:rPr>
              <a:t>Få nok lærlinger</a:t>
            </a:r>
          </a:p>
          <a:p>
            <a:pPr marL="742950" lvl="1" indent="-285750" defTabSz="457200">
              <a:buFont typeface="Arial" panose="020B0604020202020204" pitchFamily="34" charset="0"/>
              <a:buChar char="•"/>
              <a:defRPr/>
            </a:pPr>
            <a:r>
              <a:rPr lang="nb-NO">
                <a:solidFill>
                  <a:srgbClr val="626262"/>
                </a:solidFill>
                <a:latin typeface="Calibri" panose="020F0502020204030204"/>
              </a:rPr>
              <a:t>Fremtidig rekruttering til lab</a:t>
            </a:r>
          </a:p>
        </p:txBody>
      </p:sp>
    </p:spTree>
    <p:extLst>
      <p:ext uri="{BB962C8B-B14F-4D97-AF65-F5344CB8AC3E}">
        <p14:creationId xmlns:p14="http://schemas.microsoft.com/office/powerpoint/2010/main" val="33227202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D460B9A-10B6-4DA1-A1E7-144DBF17A0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03205" y="93524"/>
            <a:ext cx="8077200" cy="1878542"/>
          </a:xfrm>
        </p:spPr>
        <p:txBody>
          <a:bodyPr/>
          <a:lstStyle/>
          <a:p>
            <a:pPr algn="l"/>
            <a:r>
              <a:rPr lang="nb-NO" sz="6600"/>
              <a:t>Eyde Lærling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B6386B5F-A69D-490E-93BE-D943D4149A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26382" y="2196371"/>
            <a:ext cx="4338211" cy="3103216"/>
          </a:xfrm>
        </p:spPr>
        <p:txBody>
          <a:bodyPr>
            <a:normAutofit fontScale="55000" lnSpcReduction="20000"/>
          </a:bodyPr>
          <a:lstStyle/>
          <a:p>
            <a:pPr marL="342900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nb-NO" sz="2900"/>
              <a:t>Hvert 2. år arrangeres en felles dag for opplæring i HMS og Lean</a:t>
            </a:r>
          </a:p>
          <a:p>
            <a:pPr>
              <a:lnSpc>
                <a:spcPct val="110000"/>
              </a:lnSpc>
            </a:pPr>
            <a:endParaRPr lang="nb-NO" sz="2900"/>
          </a:p>
          <a:p>
            <a:pPr marL="342900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nb-NO" sz="2900"/>
              <a:t>Nettverksbygging og erfaringsdeling</a:t>
            </a:r>
          </a:p>
          <a:p>
            <a:pPr marL="342900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endParaRPr lang="nb-NO" sz="2900"/>
          </a:p>
          <a:p>
            <a:pPr marL="342900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nb-NO" sz="2900"/>
              <a:t>Ser på muligheter for en garanti for lærlingplasser i lab/kjemi</a:t>
            </a:r>
          </a:p>
          <a:p>
            <a:pPr marL="342900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endParaRPr lang="nb-NO" sz="2900"/>
          </a:p>
          <a:p>
            <a:pPr marL="342900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nb-NO" sz="2900"/>
              <a:t>Aktive i prosesser mot fylke i forhold til utdanning som tilbys i regionen</a:t>
            </a:r>
          </a:p>
          <a:p>
            <a:endParaRPr lang="nb-NO"/>
          </a:p>
        </p:txBody>
      </p:sp>
      <p:grpSp>
        <p:nvGrpSpPr>
          <p:cNvPr id="13" name="Gruppe 12">
            <a:extLst>
              <a:ext uri="{FF2B5EF4-FFF2-40B4-BE49-F238E27FC236}">
                <a16:creationId xmlns:a16="http://schemas.microsoft.com/office/drawing/2014/main" id="{9C590265-FD8A-4B9A-B454-966D14FDF12F}"/>
              </a:ext>
            </a:extLst>
          </p:cNvPr>
          <p:cNvGrpSpPr/>
          <p:nvPr/>
        </p:nvGrpSpPr>
        <p:grpSpPr>
          <a:xfrm>
            <a:off x="8163676" y="194000"/>
            <a:ext cx="2033904" cy="5423740"/>
            <a:chOff x="6248417" y="162469"/>
            <a:chExt cx="2033904" cy="5423740"/>
          </a:xfrm>
        </p:grpSpPr>
        <p:pic>
          <p:nvPicPr>
            <p:cNvPr id="5" name="Bilde 4">
              <a:extLst>
                <a:ext uri="{FF2B5EF4-FFF2-40B4-BE49-F238E27FC236}">
                  <a16:creationId xmlns:a16="http://schemas.microsoft.com/office/drawing/2014/main" id="{FA9DA853-FF4C-4822-A961-3F6EA087BC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248418" y="4230274"/>
              <a:ext cx="2033903" cy="1355935"/>
            </a:xfrm>
            <a:prstGeom prst="rect">
              <a:avLst/>
            </a:prstGeom>
          </p:spPr>
        </p:pic>
        <p:grpSp>
          <p:nvGrpSpPr>
            <p:cNvPr id="12" name="Gruppe 11">
              <a:extLst>
                <a:ext uri="{FF2B5EF4-FFF2-40B4-BE49-F238E27FC236}">
                  <a16:creationId xmlns:a16="http://schemas.microsoft.com/office/drawing/2014/main" id="{4D61315F-52F8-43F7-9C6B-ED3589B3E2F6}"/>
                </a:ext>
              </a:extLst>
            </p:cNvPr>
            <p:cNvGrpSpPr/>
            <p:nvPr/>
          </p:nvGrpSpPr>
          <p:grpSpPr>
            <a:xfrm>
              <a:off x="6248417" y="162469"/>
              <a:ext cx="2033904" cy="4067805"/>
              <a:chOff x="6248417" y="162469"/>
              <a:chExt cx="2033904" cy="4067805"/>
            </a:xfrm>
          </p:grpSpPr>
          <p:pic>
            <p:nvPicPr>
              <p:cNvPr id="7" name="Bilde 6">
                <a:extLst>
                  <a:ext uri="{FF2B5EF4-FFF2-40B4-BE49-F238E27FC236}">
                    <a16:creationId xmlns:a16="http://schemas.microsoft.com/office/drawing/2014/main" id="{7A9FACA0-6B32-4425-AA64-7E95645A220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248418" y="2874339"/>
                <a:ext cx="2033903" cy="1355935"/>
              </a:xfrm>
              <a:prstGeom prst="rect">
                <a:avLst/>
              </a:prstGeom>
            </p:spPr>
          </p:pic>
          <p:pic>
            <p:nvPicPr>
              <p:cNvPr id="11" name="Bilde 10">
                <a:extLst>
                  <a:ext uri="{FF2B5EF4-FFF2-40B4-BE49-F238E27FC236}">
                    <a16:creationId xmlns:a16="http://schemas.microsoft.com/office/drawing/2014/main" id="{A98B75A6-026E-4485-A28D-E6B7BBB7A65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248417" y="162469"/>
                <a:ext cx="2033903" cy="1355935"/>
              </a:xfrm>
              <a:prstGeom prst="rect">
                <a:avLst/>
              </a:prstGeom>
            </p:spPr>
          </p:pic>
          <p:pic>
            <p:nvPicPr>
              <p:cNvPr id="9" name="Bilde 8">
                <a:extLst>
                  <a:ext uri="{FF2B5EF4-FFF2-40B4-BE49-F238E27FC236}">
                    <a16:creationId xmlns:a16="http://schemas.microsoft.com/office/drawing/2014/main" id="{B4FB5494-1348-429A-96C6-A419CFB7FD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248418" y="1518404"/>
                <a:ext cx="2033903" cy="1355935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9504409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7837" y="784743"/>
            <a:ext cx="2762764" cy="1657658"/>
          </a:xfrm>
          <a:prstGeom prst="rect">
            <a:avLst/>
          </a:prstGeom>
        </p:spPr>
      </p:pic>
      <p:pic>
        <p:nvPicPr>
          <p:cNvPr id="8" name="Bild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816" y="784743"/>
            <a:ext cx="1958828" cy="1657658"/>
          </a:xfrm>
          <a:prstGeom prst="rect">
            <a:avLst/>
          </a:prstGeom>
        </p:spPr>
      </p:pic>
      <p:pic>
        <p:nvPicPr>
          <p:cNvPr id="9" name="Bilde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2171" y="784744"/>
            <a:ext cx="2347816" cy="1629385"/>
          </a:xfrm>
          <a:prstGeom prst="rect">
            <a:avLst/>
          </a:prstGeom>
        </p:spPr>
      </p:pic>
      <p:sp>
        <p:nvSpPr>
          <p:cNvPr id="10" name="Plassholder for innhold 1"/>
          <p:cNvSpPr txBox="1">
            <a:spLocks/>
          </p:cNvSpPr>
          <p:nvPr/>
        </p:nvSpPr>
        <p:spPr>
          <a:xfrm>
            <a:off x="1631504" y="102118"/>
            <a:ext cx="8842532" cy="6480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lnSpc>
                <a:spcPct val="70000"/>
              </a:lnSpc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lnSpc>
                <a:spcPct val="70000"/>
              </a:lnSpc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lnSpc>
                <a:spcPct val="70000"/>
              </a:lnSpc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lnSpc>
                <a:spcPct val="70000"/>
              </a:lnSpc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lnSpc>
                <a:spcPct val="70000"/>
              </a:lnSpc>
              <a:spcBef>
                <a:spcPct val="20000"/>
              </a:spcBef>
              <a:buFont typeface="Arial"/>
              <a:buChar char="»"/>
              <a:defRPr sz="28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nb-NO" sz="3400" b="1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t>Høykvalitetsprodukter for lavutslippssamfunnet</a:t>
            </a:r>
          </a:p>
        </p:txBody>
      </p:sp>
      <p:sp>
        <p:nvSpPr>
          <p:cNvPr id="11" name="TekstSylinder 10"/>
          <p:cNvSpPr txBox="1"/>
          <p:nvPr/>
        </p:nvSpPr>
        <p:spPr>
          <a:xfrm>
            <a:off x="1963816" y="2442402"/>
            <a:ext cx="6960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1400" err="1">
                <a:solidFill>
                  <a:srgbClr val="626262"/>
                </a:solidFill>
                <a:latin typeface="Calibri"/>
              </a:rPr>
              <a:t>IPhone</a:t>
            </a:r>
            <a:endParaRPr lang="en-US" sz="1400">
              <a:solidFill>
                <a:srgbClr val="626262"/>
              </a:solidFill>
              <a:latin typeface="Calibri"/>
            </a:endParaRPr>
          </a:p>
        </p:txBody>
      </p:sp>
      <p:sp>
        <p:nvSpPr>
          <p:cNvPr id="12" name="TekstSylinder 11"/>
          <p:cNvSpPr txBox="1"/>
          <p:nvPr/>
        </p:nvSpPr>
        <p:spPr>
          <a:xfrm>
            <a:off x="4507838" y="2462426"/>
            <a:ext cx="11930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1400">
                <a:solidFill>
                  <a:srgbClr val="626262"/>
                </a:solidFill>
                <a:latin typeface="Calibri"/>
              </a:rPr>
              <a:t>Tesla Model X</a:t>
            </a:r>
          </a:p>
        </p:txBody>
      </p:sp>
      <p:sp>
        <p:nvSpPr>
          <p:cNvPr id="13" name="TekstSylinder 12"/>
          <p:cNvSpPr txBox="1"/>
          <p:nvPr/>
        </p:nvSpPr>
        <p:spPr>
          <a:xfrm>
            <a:off x="7732417" y="2453139"/>
            <a:ext cx="17583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1400">
                <a:solidFill>
                  <a:srgbClr val="626262"/>
                </a:solidFill>
                <a:latin typeface="Calibri"/>
              </a:rPr>
              <a:t>ESA Herschel Satellite</a:t>
            </a:r>
          </a:p>
        </p:txBody>
      </p:sp>
      <p:grpSp>
        <p:nvGrpSpPr>
          <p:cNvPr id="3" name="Gruppe 2"/>
          <p:cNvGrpSpPr/>
          <p:nvPr/>
        </p:nvGrpSpPr>
        <p:grpSpPr>
          <a:xfrm>
            <a:off x="2014328" y="3013541"/>
            <a:ext cx="3090018" cy="1290933"/>
            <a:chOff x="3992707" y="4232738"/>
            <a:chExt cx="3090018" cy="1290933"/>
          </a:xfrm>
        </p:grpSpPr>
        <p:pic>
          <p:nvPicPr>
            <p:cNvPr id="2" name="Bilde 1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2707" y="4232738"/>
              <a:ext cx="1279198" cy="1290933"/>
            </a:xfrm>
            <a:prstGeom prst="rect">
              <a:avLst/>
            </a:prstGeom>
          </p:spPr>
        </p:pic>
        <p:pic>
          <p:nvPicPr>
            <p:cNvPr id="14" name="Picture 29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71905" y="4232738"/>
              <a:ext cx="1810820" cy="12909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" name="TekstSylinder 3"/>
          <p:cNvSpPr txBox="1"/>
          <p:nvPr/>
        </p:nvSpPr>
        <p:spPr>
          <a:xfrm>
            <a:off x="1908313" y="4223170"/>
            <a:ext cx="3489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defRPr/>
            </a:pPr>
            <a:r>
              <a:rPr lang="nb-NO" sz="1400">
                <a:solidFill>
                  <a:srgbClr val="626262"/>
                </a:solidFill>
                <a:latin typeface="Calibri"/>
              </a:rPr>
              <a:t>GE </a:t>
            </a:r>
            <a:r>
              <a:rPr lang="nb-NO" sz="1400" err="1">
                <a:solidFill>
                  <a:srgbClr val="626262"/>
                </a:solidFill>
                <a:latin typeface="Calibri"/>
              </a:rPr>
              <a:t>Omnipaque</a:t>
            </a:r>
            <a:r>
              <a:rPr lang="nb-NO">
                <a:solidFill>
                  <a:srgbClr val="626262"/>
                </a:solidFill>
                <a:latin typeface="Calibri"/>
              </a:rPr>
              <a:t>®</a:t>
            </a:r>
            <a:r>
              <a:rPr lang="nb-NO" sz="1400">
                <a:solidFill>
                  <a:srgbClr val="626262"/>
                </a:solidFill>
                <a:latin typeface="Calibri"/>
              </a:rPr>
              <a:t>/</a:t>
            </a:r>
            <a:r>
              <a:rPr lang="nb-NO" sz="1400" err="1">
                <a:solidFill>
                  <a:srgbClr val="626262"/>
                </a:solidFill>
                <a:latin typeface="Calibri"/>
              </a:rPr>
              <a:t>Visipaque</a:t>
            </a:r>
            <a:r>
              <a:rPr lang="nb-NO">
                <a:solidFill>
                  <a:srgbClr val="626262"/>
                </a:solidFill>
                <a:latin typeface="Calibri"/>
              </a:rPr>
              <a:t>® </a:t>
            </a:r>
            <a:r>
              <a:rPr lang="nb-NO" sz="1400">
                <a:solidFill>
                  <a:srgbClr val="626262"/>
                </a:solidFill>
                <a:latin typeface="Calibri"/>
              </a:rPr>
              <a:t>contrast media </a:t>
            </a:r>
            <a:endParaRPr lang="en-US" sz="1400">
              <a:solidFill>
                <a:srgbClr val="626262"/>
              </a:solidFill>
              <a:latin typeface="Calibri"/>
            </a:endParaRPr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6245" y="3013541"/>
            <a:ext cx="2040636" cy="1290933"/>
          </a:xfrm>
          <a:prstGeom prst="rect">
            <a:avLst/>
          </a:prstGeom>
        </p:spPr>
      </p:pic>
      <p:sp>
        <p:nvSpPr>
          <p:cNvPr id="15" name="TekstSylinder 14"/>
          <p:cNvSpPr txBox="1"/>
          <p:nvPr/>
        </p:nvSpPr>
        <p:spPr>
          <a:xfrm>
            <a:off x="5579763" y="4304474"/>
            <a:ext cx="13513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1400">
                <a:solidFill>
                  <a:srgbClr val="626262"/>
                </a:solidFill>
                <a:latin typeface="Calibri"/>
              </a:rPr>
              <a:t>Vestas Windmill</a:t>
            </a:r>
          </a:p>
        </p:txBody>
      </p:sp>
      <p:pic>
        <p:nvPicPr>
          <p:cNvPr id="6" name="Bilde 5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9064" y="3014527"/>
            <a:ext cx="1945594" cy="1289947"/>
          </a:xfrm>
          <a:prstGeom prst="rect">
            <a:avLst/>
          </a:prstGeom>
        </p:spPr>
      </p:pic>
      <p:sp>
        <p:nvSpPr>
          <p:cNvPr id="16" name="TekstSylinder 15"/>
          <p:cNvSpPr txBox="1"/>
          <p:nvPr/>
        </p:nvSpPr>
        <p:spPr>
          <a:xfrm>
            <a:off x="8139388" y="4302985"/>
            <a:ext cx="13136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1400">
                <a:solidFill>
                  <a:srgbClr val="626262"/>
                </a:solidFill>
                <a:latin typeface="Calibri"/>
              </a:rPr>
              <a:t>REC Solar Panel</a:t>
            </a:r>
          </a:p>
        </p:txBody>
      </p:sp>
      <p:sp>
        <p:nvSpPr>
          <p:cNvPr id="17" name="Plassholder for innhold 1"/>
          <p:cNvSpPr txBox="1">
            <a:spLocks/>
          </p:cNvSpPr>
          <p:nvPr/>
        </p:nvSpPr>
        <p:spPr>
          <a:xfrm>
            <a:off x="1691962" y="4904871"/>
            <a:ext cx="8842532" cy="6480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lnSpc>
                <a:spcPct val="70000"/>
              </a:lnSpc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lnSpc>
                <a:spcPct val="70000"/>
              </a:lnSpc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lnSpc>
                <a:spcPct val="70000"/>
              </a:lnSpc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lnSpc>
                <a:spcPct val="70000"/>
              </a:lnSpc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lnSpc>
                <a:spcPct val="70000"/>
              </a:lnSpc>
              <a:spcBef>
                <a:spcPct val="20000"/>
              </a:spcBef>
              <a:buFont typeface="Arial"/>
              <a:buChar char="»"/>
              <a:defRPr sz="28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nb-NO" sz="2400" b="1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t>Utviklet i samarbeid med våre kunder </a:t>
            </a:r>
          </a:p>
          <a:p>
            <a:pPr marL="0" indent="0" algn="ctr">
              <a:buNone/>
              <a:defRPr/>
            </a:pPr>
            <a:r>
              <a:rPr lang="nb-NO" sz="2400" b="1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t>Produsert ressurseffektivt basert på fornybar energi</a:t>
            </a:r>
          </a:p>
        </p:txBody>
      </p:sp>
    </p:spTree>
    <p:extLst>
      <p:ext uri="{BB962C8B-B14F-4D97-AF65-F5344CB8AC3E}">
        <p14:creationId xmlns:p14="http://schemas.microsoft.com/office/powerpoint/2010/main" val="2292264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8993347-4666-4F96-B8A0-B1F64B30593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4E65B68E-AFA5-424E-965C-D930DE4EE7D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D381FD9F-BEDA-4847-876E-1FBDD007B4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24" t="8285" r="3500" b="4762"/>
          <a:stretch/>
        </p:blipFill>
        <p:spPr>
          <a:xfrm>
            <a:off x="2020390" y="288426"/>
            <a:ext cx="8318863" cy="4969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7950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kstSylinder 3"/>
          <p:cNvSpPr txBox="1"/>
          <p:nvPr/>
        </p:nvSpPr>
        <p:spPr>
          <a:xfrm>
            <a:off x="1524000" y="-130518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defRPr/>
            </a:pPr>
            <a:r>
              <a:rPr lang="en-US" sz="4000" b="1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t>On-going projects</a:t>
            </a:r>
          </a:p>
        </p:txBody>
      </p:sp>
      <p:sp>
        <p:nvSpPr>
          <p:cNvPr id="5" name="TekstSylinder 4"/>
          <p:cNvSpPr txBox="1"/>
          <p:nvPr/>
        </p:nvSpPr>
        <p:spPr>
          <a:xfrm>
            <a:off x="9710059" y="153421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defRPr/>
            </a:pPr>
            <a:endParaRPr lang="en-US">
              <a:solidFill>
                <a:srgbClr val="626262"/>
              </a:solidFill>
              <a:latin typeface="Calibri"/>
            </a:endParaRPr>
          </a:p>
        </p:txBody>
      </p:sp>
      <p:sp>
        <p:nvSpPr>
          <p:cNvPr id="6" name="Frihåndsform 104"/>
          <p:cNvSpPr/>
          <p:nvPr/>
        </p:nvSpPr>
        <p:spPr>
          <a:xfrm>
            <a:off x="1505528" y="600364"/>
            <a:ext cx="9162473" cy="4729018"/>
          </a:xfrm>
          <a:custGeom>
            <a:avLst/>
            <a:gdLst>
              <a:gd name="connsiteX0" fmla="*/ 18473 w 9162473"/>
              <a:gd name="connsiteY0" fmla="*/ 0 h 4729018"/>
              <a:gd name="connsiteX1" fmla="*/ 9162473 w 9162473"/>
              <a:gd name="connsiteY1" fmla="*/ 27709 h 4729018"/>
              <a:gd name="connsiteX2" fmla="*/ 9162473 w 9162473"/>
              <a:gd name="connsiteY2" fmla="*/ 1930400 h 4729018"/>
              <a:gd name="connsiteX3" fmla="*/ 3011055 w 9162473"/>
              <a:gd name="connsiteY3" fmla="*/ 1939636 h 4729018"/>
              <a:gd name="connsiteX4" fmla="*/ 3029528 w 9162473"/>
              <a:gd name="connsiteY4" fmla="*/ 4729018 h 4729018"/>
              <a:gd name="connsiteX5" fmla="*/ 0 w 9162473"/>
              <a:gd name="connsiteY5" fmla="*/ 4729018 h 4729018"/>
              <a:gd name="connsiteX6" fmla="*/ 18473 w 9162473"/>
              <a:gd name="connsiteY6" fmla="*/ 0 h 4729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62473" h="4729018">
                <a:moveTo>
                  <a:pt x="18473" y="0"/>
                </a:moveTo>
                <a:lnTo>
                  <a:pt x="9162473" y="27709"/>
                </a:lnTo>
                <a:lnTo>
                  <a:pt x="9162473" y="1930400"/>
                </a:lnTo>
                <a:lnTo>
                  <a:pt x="3011055" y="1939636"/>
                </a:lnTo>
                <a:lnTo>
                  <a:pt x="3029528" y="4729018"/>
                </a:lnTo>
                <a:lnTo>
                  <a:pt x="0" y="4729018"/>
                </a:lnTo>
                <a:cubicBezTo>
                  <a:pt x="6158" y="3152679"/>
                  <a:pt x="12315" y="1576339"/>
                  <a:pt x="18473" y="0"/>
                </a:cubicBezTo>
                <a:close/>
              </a:path>
            </a:pathLst>
          </a:custGeom>
          <a:solidFill>
            <a:schemeClr val="accent1">
              <a:lumMod val="9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endParaRPr lang="nb-NO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Rektangel 6"/>
          <p:cNvSpPr/>
          <p:nvPr/>
        </p:nvSpPr>
        <p:spPr>
          <a:xfrm>
            <a:off x="4581236" y="2153133"/>
            <a:ext cx="6086764" cy="315943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endParaRPr lang="nb-NO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Frihåndsform 9"/>
          <p:cNvSpPr/>
          <p:nvPr/>
        </p:nvSpPr>
        <p:spPr>
          <a:xfrm rot="5400000">
            <a:off x="4167941" y="-450699"/>
            <a:ext cx="683940" cy="3066475"/>
          </a:xfrm>
          <a:custGeom>
            <a:avLst/>
            <a:gdLst>
              <a:gd name="connsiteX0" fmla="*/ 0 w 849746"/>
              <a:gd name="connsiteY0" fmla="*/ 3592945 h 3592945"/>
              <a:gd name="connsiteX1" fmla="*/ 840510 w 849746"/>
              <a:gd name="connsiteY1" fmla="*/ 2697018 h 3592945"/>
              <a:gd name="connsiteX2" fmla="*/ 849746 w 849746"/>
              <a:gd name="connsiteY2" fmla="*/ 905163 h 3592945"/>
              <a:gd name="connsiteX3" fmla="*/ 9237 w 849746"/>
              <a:gd name="connsiteY3" fmla="*/ 0 h 3592945"/>
              <a:gd name="connsiteX4" fmla="*/ 0 w 849746"/>
              <a:gd name="connsiteY4" fmla="*/ 3592945 h 35929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49746" h="3592945">
                <a:moveTo>
                  <a:pt x="0" y="3592945"/>
                </a:moveTo>
                <a:lnTo>
                  <a:pt x="840510" y="2697018"/>
                </a:lnTo>
                <a:cubicBezTo>
                  <a:pt x="843589" y="2099733"/>
                  <a:pt x="846667" y="1502448"/>
                  <a:pt x="849746" y="905163"/>
                </a:cubicBezTo>
                <a:lnTo>
                  <a:pt x="9237" y="0"/>
                </a:lnTo>
                <a:lnTo>
                  <a:pt x="0" y="3592945"/>
                </a:lnTo>
                <a:close/>
              </a:path>
            </a:pathLst>
          </a:custGeom>
          <a:solidFill>
            <a:srgbClr val="39485A"/>
          </a:solidFill>
          <a:ln>
            <a:solidFill>
              <a:srgbClr val="BDEBEE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endParaRPr lang="nb-NO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Frihåndsform 10"/>
          <p:cNvSpPr/>
          <p:nvPr/>
        </p:nvSpPr>
        <p:spPr>
          <a:xfrm rot="5400000">
            <a:off x="4141655" y="1024174"/>
            <a:ext cx="728626" cy="1529297"/>
          </a:xfrm>
          <a:custGeom>
            <a:avLst/>
            <a:gdLst>
              <a:gd name="connsiteX0" fmla="*/ 0 w 1357745"/>
              <a:gd name="connsiteY0" fmla="*/ 1791855 h 1791855"/>
              <a:gd name="connsiteX1" fmla="*/ 1357745 w 1357745"/>
              <a:gd name="connsiteY1" fmla="*/ 1440873 h 1791855"/>
              <a:gd name="connsiteX2" fmla="*/ 1348509 w 1357745"/>
              <a:gd name="connsiteY2" fmla="*/ 332509 h 1791855"/>
              <a:gd name="connsiteX3" fmla="*/ 9236 w 1357745"/>
              <a:gd name="connsiteY3" fmla="*/ 0 h 1791855"/>
              <a:gd name="connsiteX4" fmla="*/ 0 w 1357745"/>
              <a:gd name="connsiteY4" fmla="*/ 1791855 h 17918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57745" h="1791855">
                <a:moveTo>
                  <a:pt x="0" y="1791855"/>
                </a:moveTo>
                <a:lnTo>
                  <a:pt x="1357745" y="1440873"/>
                </a:lnTo>
                <a:cubicBezTo>
                  <a:pt x="1354666" y="1071418"/>
                  <a:pt x="1351588" y="701964"/>
                  <a:pt x="1348509" y="332509"/>
                </a:cubicBezTo>
                <a:lnTo>
                  <a:pt x="9236" y="0"/>
                </a:lnTo>
                <a:cubicBezTo>
                  <a:pt x="6157" y="597285"/>
                  <a:pt x="3079" y="1194570"/>
                  <a:pt x="0" y="1791855"/>
                </a:cubicBezTo>
                <a:close/>
              </a:path>
            </a:pathLst>
          </a:custGeom>
          <a:solidFill>
            <a:srgbClr val="39485A"/>
          </a:solidFill>
          <a:ln>
            <a:solidFill>
              <a:srgbClr val="BDEBEE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endParaRPr lang="nb-NO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Frihåndsform 18"/>
          <p:cNvSpPr/>
          <p:nvPr/>
        </p:nvSpPr>
        <p:spPr>
          <a:xfrm rot="5400000">
            <a:off x="3591076" y="2587166"/>
            <a:ext cx="1821899" cy="953839"/>
          </a:xfrm>
          <a:custGeom>
            <a:avLst/>
            <a:gdLst>
              <a:gd name="connsiteX0" fmla="*/ 0 w 1939637"/>
              <a:gd name="connsiteY0" fmla="*/ 1117600 h 1117600"/>
              <a:gd name="connsiteX1" fmla="*/ 1939637 w 1939637"/>
              <a:gd name="connsiteY1" fmla="*/ 923636 h 1117600"/>
              <a:gd name="connsiteX2" fmla="*/ 1939637 w 1939637"/>
              <a:gd name="connsiteY2" fmla="*/ 184727 h 1117600"/>
              <a:gd name="connsiteX3" fmla="*/ 9237 w 1939637"/>
              <a:gd name="connsiteY3" fmla="*/ 0 h 1117600"/>
              <a:gd name="connsiteX4" fmla="*/ 0 w 1939637"/>
              <a:gd name="connsiteY4" fmla="*/ 1117600 h 111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9637" h="1117600">
                <a:moveTo>
                  <a:pt x="0" y="1117600"/>
                </a:moveTo>
                <a:lnTo>
                  <a:pt x="1939637" y="923636"/>
                </a:lnTo>
                <a:lnTo>
                  <a:pt x="1939637" y="184727"/>
                </a:lnTo>
                <a:lnTo>
                  <a:pt x="9237" y="0"/>
                </a:lnTo>
                <a:lnTo>
                  <a:pt x="0" y="1117600"/>
                </a:lnTo>
                <a:close/>
              </a:path>
            </a:pathLst>
          </a:custGeom>
          <a:solidFill>
            <a:srgbClr val="39485A"/>
          </a:solidFill>
          <a:ln>
            <a:solidFill>
              <a:srgbClr val="BDEBEE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endParaRPr lang="nb-NO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Frihåndsform 19"/>
          <p:cNvSpPr/>
          <p:nvPr/>
        </p:nvSpPr>
        <p:spPr>
          <a:xfrm rot="5400000">
            <a:off x="3854333" y="4345610"/>
            <a:ext cx="1303275" cy="630638"/>
          </a:xfrm>
          <a:custGeom>
            <a:avLst/>
            <a:gdLst>
              <a:gd name="connsiteX0" fmla="*/ 0 w 1533236"/>
              <a:gd name="connsiteY0" fmla="*/ 738909 h 738909"/>
              <a:gd name="connsiteX1" fmla="*/ 1533236 w 1533236"/>
              <a:gd name="connsiteY1" fmla="*/ 701964 h 738909"/>
              <a:gd name="connsiteX2" fmla="*/ 1533236 w 1533236"/>
              <a:gd name="connsiteY2" fmla="*/ 27709 h 738909"/>
              <a:gd name="connsiteX3" fmla="*/ 0 w 1533236"/>
              <a:gd name="connsiteY3" fmla="*/ 0 h 738909"/>
              <a:gd name="connsiteX4" fmla="*/ 0 w 1533236"/>
              <a:gd name="connsiteY4" fmla="*/ 738909 h 738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3236" h="738909">
                <a:moveTo>
                  <a:pt x="0" y="738909"/>
                </a:moveTo>
                <a:lnTo>
                  <a:pt x="1533236" y="701964"/>
                </a:lnTo>
                <a:lnTo>
                  <a:pt x="1533236" y="27709"/>
                </a:lnTo>
                <a:lnTo>
                  <a:pt x="0" y="0"/>
                </a:lnTo>
                <a:lnTo>
                  <a:pt x="0" y="738909"/>
                </a:lnTo>
                <a:close/>
              </a:path>
            </a:pathLst>
          </a:custGeom>
          <a:solidFill>
            <a:srgbClr val="39485A"/>
          </a:solidFill>
          <a:ln>
            <a:solidFill>
              <a:srgbClr val="BDEBEE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endParaRPr lang="nb-NO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13" name="Rett linje 12"/>
          <p:cNvCxnSpPr/>
          <p:nvPr/>
        </p:nvCxnSpPr>
        <p:spPr>
          <a:xfrm>
            <a:off x="1487053" y="740568"/>
            <a:ext cx="896851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Rett linje 13"/>
          <p:cNvCxnSpPr>
            <a:stCxn id="10" idx="0"/>
          </p:cNvCxnSpPr>
          <p:nvPr/>
        </p:nvCxnSpPr>
        <p:spPr>
          <a:xfrm>
            <a:off x="3741320" y="1424509"/>
            <a:ext cx="692668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Rett linje 14"/>
          <p:cNvCxnSpPr>
            <a:stCxn id="10" idx="1"/>
          </p:cNvCxnSpPr>
          <p:nvPr/>
        </p:nvCxnSpPr>
        <p:spPr>
          <a:xfrm flipV="1">
            <a:off x="4040874" y="2153135"/>
            <a:ext cx="6592969" cy="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Rett linje 15"/>
          <p:cNvCxnSpPr/>
          <p:nvPr/>
        </p:nvCxnSpPr>
        <p:spPr>
          <a:xfrm>
            <a:off x="4190652" y="3975034"/>
            <a:ext cx="6477349" cy="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Rett linje 16"/>
          <p:cNvCxnSpPr>
            <a:stCxn id="12" idx="1"/>
          </p:cNvCxnSpPr>
          <p:nvPr/>
        </p:nvCxnSpPr>
        <p:spPr>
          <a:xfrm>
            <a:off x="4222183" y="5312567"/>
            <a:ext cx="622414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kstSylinder 17"/>
          <p:cNvSpPr txBox="1"/>
          <p:nvPr/>
        </p:nvSpPr>
        <p:spPr>
          <a:xfrm>
            <a:off x="4022402" y="889771"/>
            <a:ext cx="98616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>
              <a:defRPr/>
            </a:pPr>
            <a:r>
              <a:rPr lang="en-US" sz="1050">
                <a:solidFill>
                  <a:prstClr val="white"/>
                </a:solidFill>
                <a:latin typeface="Calibri"/>
              </a:rPr>
              <a:t>Maturity level</a:t>
            </a:r>
          </a:p>
          <a:p>
            <a:pPr algn="ctr" defTabSz="457200">
              <a:defRPr/>
            </a:pPr>
            <a:r>
              <a:rPr lang="en-US" sz="1050">
                <a:solidFill>
                  <a:prstClr val="white"/>
                </a:solidFill>
                <a:latin typeface="Calibri"/>
              </a:rPr>
              <a:t>0</a:t>
            </a:r>
          </a:p>
        </p:txBody>
      </p:sp>
      <p:sp>
        <p:nvSpPr>
          <p:cNvPr id="19" name="TekstSylinder 18"/>
          <p:cNvSpPr txBox="1"/>
          <p:nvPr/>
        </p:nvSpPr>
        <p:spPr>
          <a:xfrm>
            <a:off x="3992780" y="1722248"/>
            <a:ext cx="98616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>
              <a:defRPr/>
            </a:pPr>
            <a:r>
              <a:rPr lang="en-US" sz="1050">
                <a:solidFill>
                  <a:prstClr val="white"/>
                </a:solidFill>
                <a:latin typeface="Calibri"/>
              </a:rPr>
              <a:t>Maturity level</a:t>
            </a:r>
          </a:p>
          <a:p>
            <a:pPr algn="ctr" defTabSz="457200">
              <a:defRPr/>
            </a:pPr>
            <a:r>
              <a:rPr lang="en-US" sz="1050">
                <a:solidFill>
                  <a:prstClr val="white"/>
                </a:solidFill>
                <a:latin typeface="Calibri"/>
              </a:rPr>
              <a:t>1</a:t>
            </a:r>
          </a:p>
        </p:txBody>
      </p:sp>
      <p:sp>
        <p:nvSpPr>
          <p:cNvPr id="20" name="TekstSylinder 19"/>
          <p:cNvSpPr txBox="1"/>
          <p:nvPr/>
        </p:nvSpPr>
        <p:spPr>
          <a:xfrm>
            <a:off x="4008943" y="2504931"/>
            <a:ext cx="98616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>
              <a:defRPr/>
            </a:pPr>
            <a:r>
              <a:rPr lang="en-US" sz="1050">
                <a:solidFill>
                  <a:prstClr val="white"/>
                </a:solidFill>
                <a:latin typeface="Calibri"/>
              </a:rPr>
              <a:t>Maturity level</a:t>
            </a:r>
          </a:p>
          <a:p>
            <a:pPr algn="ctr" defTabSz="457200">
              <a:defRPr/>
            </a:pPr>
            <a:r>
              <a:rPr lang="en-US" sz="1050">
                <a:solidFill>
                  <a:prstClr val="white"/>
                </a:solidFill>
                <a:latin typeface="Calibri"/>
              </a:rPr>
              <a:t>2</a:t>
            </a:r>
          </a:p>
        </p:txBody>
      </p:sp>
      <p:sp>
        <p:nvSpPr>
          <p:cNvPr id="21" name="TekstSylinder 20"/>
          <p:cNvSpPr txBox="1"/>
          <p:nvPr/>
        </p:nvSpPr>
        <p:spPr>
          <a:xfrm>
            <a:off x="4176396" y="4410034"/>
            <a:ext cx="692818" cy="5770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>
              <a:defRPr/>
            </a:pPr>
            <a:r>
              <a:rPr lang="en-US" sz="1050">
                <a:solidFill>
                  <a:prstClr val="white"/>
                </a:solidFill>
                <a:latin typeface="Calibri"/>
              </a:rPr>
              <a:t>Maturity </a:t>
            </a:r>
          </a:p>
          <a:p>
            <a:pPr algn="ctr" defTabSz="457200">
              <a:defRPr/>
            </a:pPr>
            <a:r>
              <a:rPr lang="en-US" sz="1050">
                <a:solidFill>
                  <a:prstClr val="white"/>
                </a:solidFill>
                <a:latin typeface="Calibri"/>
              </a:rPr>
              <a:t>level</a:t>
            </a:r>
          </a:p>
          <a:p>
            <a:pPr algn="ctr" defTabSz="457200">
              <a:defRPr/>
            </a:pPr>
            <a:r>
              <a:rPr lang="en-US" sz="1050">
                <a:solidFill>
                  <a:prstClr val="white"/>
                </a:solidFill>
                <a:latin typeface="Calibri"/>
              </a:rPr>
              <a:t>3</a:t>
            </a:r>
          </a:p>
        </p:txBody>
      </p:sp>
      <p:sp>
        <p:nvSpPr>
          <p:cNvPr id="22" name="TekstSylinder 21"/>
          <p:cNvSpPr txBox="1"/>
          <p:nvPr/>
        </p:nvSpPr>
        <p:spPr>
          <a:xfrm>
            <a:off x="9393664" y="909699"/>
            <a:ext cx="128592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>
              <a:defRPr/>
            </a:pPr>
            <a:r>
              <a:rPr lang="en-US" sz="1050">
                <a:solidFill>
                  <a:srgbClr val="5B590E"/>
                </a:solidFill>
                <a:latin typeface="Calibri"/>
              </a:rPr>
              <a:t>Competence groups</a:t>
            </a:r>
          </a:p>
        </p:txBody>
      </p:sp>
      <p:sp>
        <p:nvSpPr>
          <p:cNvPr id="23" name="TekstSylinder 22"/>
          <p:cNvSpPr txBox="1"/>
          <p:nvPr/>
        </p:nvSpPr>
        <p:spPr>
          <a:xfrm>
            <a:off x="9385774" y="1622964"/>
            <a:ext cx="1343637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>
              <a:defRPr/>
            </a:pPr>
            <a:r>
              <a:rPr lang="en-US" sz="1050">
                <a:solidFill>
                  <a:srgbClr val="5B590E"/>
                </a:solidFill>
                <a:latin typeface="Calibri"/>
              </a:rPr>
              <a:t>Informal cooperation</a:t>
            </a:r>
          </a:p>
          <a:p>
            <a:pPr algn="ctr" defTabSz="457200">
              <a:defRPr/>
            </a:pPr>
            <a:r>
              <a:rPr lang="en-US" sz="1050">
                <a:solidFill>
                  <a:srgbClr val="5B590E"/>
                </a:solidFill>
                <a:latin typeface="Calibri"/>
              </a:rPr>
              <a:t>projects</a:t>
            </a:r>
          </a:p>
        </p:txBody>
      </p:sp>
      <p:sp>
        <p:nvSpPr>
          <p:cNvPr id="24" name="Rektangel 23"/>
          <p:cNvSpPr/>
          <p:nvPr/>
        </p:nvSpPr>
        <p:spPr>
          <a:xfrm>
            <a:off x="4511658" y="522362"/>
            <a:ext cx="6156343" cy="232275"/>
          </a:xfrm>
          <a:prstGeom prst="rect">
            <a:avLst/>
          </a:prstGeom>
          <a:ln>
            <a:solidFill>
              <a:srgbClr val="39485A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r>
              <a:rPr lang="nb-NO" sz="1400">
                <a:solidFill>
                  <a:srgbClr val="5B590E"/>
                </a:solidFill>
                <a:latin typeface="Calibri"/>
              </a:rPr>
              <a:t>Technical</a:t>
            </a:r>
          </a:p>
        </p:txBody>
      </p:sp>
      <p:sp>
        <p:nvSpPr>
          <p:cNvPr id="25" name="Rektangel 24"/>
          <p:cNvSpPr/>
          <p:nvPr/>
        </p:nvSpPr>
        <p:spPr>
          <a:xfrm>
            <a:off x="1524001" y="508294"/>
            <a:ext cx="2987657" cy="237295"/>
          </a:xfrm>
          <a:prstGeom prst="rect">
            <a:avLst/>
          </a:prstGeom>
          <a:ln>
            <a:solidFill>
              <a:srgbClr val="39485A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r>
              <a:rPr lang="nb-NO" sz="1400">
                <a:solidFill>
                  <a:srgbClr val="5B590E"/>
                </a:solidFill>
                <a:latin typeface="Calibri"/>
              </a:rPr>
              <a:t>Administrative</a:t>
            </a:r>
          </a:p>
        </p:txBody>
      </p:sp>
      <p:sp>
        <p:nvSpPr>
          <p:cNvPr id="26" name="Rektangel 25"/>
          <p:cNvSpPr/>
          <p:nvPr/>
        </p:nvSpPr>
        <p:spPr>
          <a:xfrm>
            <a:off x="4821288" y="5339672"/>
            <a:ext cx="2296578" cy="378054"/>
          </a:xfrm>
          <a:prstGeom prst="rect">
            <a:avLst/>
          </a:prstGeom>
          <a:ln>
            <a:solidFill>
              <a:srgbClr val="39485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r>
              <a:rPr lang="nb-NO" sz="1400">
                <a:solidFill>
                  <a:srgbClr val="5B590E"/>
                </a:solidFill>
                <a:latin typeface="Calibri"/>
              </a:rPr>
              <a:t>WP1</a:t>
            </a:r>
          </a:p>
        </p:txBody>
      </p:sp>
      <p:sp>
        <p:nvSpPr>
          <p:cNvPr id="27" name="Rektangel 26"/>
          <p:cNvSpPr/>
          <p:nvPr/>
        </p:nvSpPr>
        <p:spPr>
          <a:xfrm>
            <a:off x="7117867" y="5341330"/>
            <a:ext cx="2246599" cy="376397"/>
          </a:xfrm>
          <a:prstGeom prst="rect">
            <a:avLst/>
          </a:prstGeom>
          <a:solidFill>
            <a:schemeClr val="accent6">
              <a:lumMod val="75000"/>
              <a:lumOff val="25000"/>
            </a:schemeClr>
          </a:solidFill>
          <a:ln>
            <a:solidFill>
              <a:srgbClr val="39485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r>
              <a:rPr lang="nb-NO" sz="1400">
                <a:solidFill>
                  <a:srgbClr val="BBDDD4"/>
                </a:solidFill>
                <a:latin typeface="Calibri"/>
              </a:rPr>
              <a:t>WP2</a:t>
            </a:r>
          </a:p>
        </p:txBody>
      </p:sp>
      <p:cxnSp>
        <p:nvCxnSpPr>
          <p:cNvPr id="28" name="Rett linje 27"/>
          <p:cNvCxnSpPr/>
          <p:nvPr/>
        </p:nvCxnSpPr>
        <p:spPr>
          <a:xfrm flipV="1">
            <a:off x="7117866" y="1435862"/>
            <a:ext cx="0" cy="3893520"/>
          </a:xfrm>
          <a:prstGeom prst="line">
            <a:avLst/>
          </a:prstGeom>
          <a:ln w="3175">
            <a:solidFill>
              <a:srgbClr val="39485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Rett linje 28"/>
          <p:cNvCxnSpPr/>
          <p:nvPr/>
        </p:nvCxnSpPr>
        <p:spPr>
          <a:xfrm flipV="1">
            <a:off x="9350398" y="740569"/>
            <a:ext cx="0" cy="4610839"/>
          </a:xfrm>
          <a:prstGeom prst="line">
            <a:avLst/>
          </a:prstGeom>
          <a:ln w="3175">
            <a:solidFill>
              <a:srgbClr val="39485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kstSylinder 29"/>
          <p:cNvSpPr txBox="1"/>
          <p:nvPr/>
        </p:nvSpPr>
        <p:spPr>
          <a:xfrm>
            <a:off x="1621271" y="950207"/>
            <a:ext cx="243451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defTabSz="457200">
              <a:buFont typeface="Arial" panose="020B0604020202020204" pitchFamily="34" charset="0"/>
              <a:buChar char="•"/>
              <a:defRPr/>
            </a:pPr>
            <a:r>
              <a:rPr lang="en-US" sz="1200">
                <a:solidFill>
                  <a:srgbClr val="5B590E"/>
                </a:solidFill>
                <a:latin typeface="Calibri"/>
              </a:rPr>
              <a:t>Development of formal </a:t>
            </a:r>
          </a:p>
          <a:p>
            <a:pPr defTabSz="457200">
              <a:defRPr/>
            </a:pPr>
            <a:r>
              <a:rPr lang="en-US" sz="1200">
                <a:solidFill>
                  <a:srgbClr val="5B590E"/>
                </a:solidFill>
                <a:latin typeface="Calibri"/>
              </a:rPr>
              <a:t>     structure</a:t>
            </a:r>
          </a:p>
          <a:p>
            <a:pPr marL="171450" indent="-171450" defTabSz="457200">
              <a:buFont typeface="Arial" panose="020B0604020202020204" pitchFamily="34" charset="0"/>
              <a:buChar char="•"/>
              <a:defRPr/>
            </a:pPr>
            <a:r>
              <a:rPr lang="en-US" sz="1200">
                <a:solidFill>
                  <a:srgbClr val="5B590E"/>
                </a:solidFill>
                <a:latin typeface="Calibri"/>
              </a:rPr>
              <a:t>Development of broader partnerships</a:t>
            </a:r>
          </a:p>
          <a:p>
            <a:pPr marL="628650" lvl="1" indent="-171450" defTabSz="457200">
              <a:buFont typeface="Arial" panose="020B0604020202020204" pitchFamily="34" charset="0"/>
              <a:buChar char="•"/>
              <a:defRPr/>
            </a:pPr>
            <a:r>
              <a:rPr lang="en-US" sz="1200">
                <a:solidFill>
                  <a:srgbClr val="5B590E"/>
                </a:solidFill>
                <a:latin typeface="Calibri"/>
              </a:rPr>
              <a:t>SINTEF, NTNU, SFI Metal Production, IFE, </a:t>
            </a:r>
            <a:r>
              <a:rPr lang="en-US" sz="1200" err="1">
                <a:solidFill>
                  <a:srgbClr val="5B590E"/>
                </a:solidFill>
                <a:latin typeface="Calibri"/>
              </a:rPr>
              <a:t>Mefos</a:t>
            </a:r>
            <a:r>
              <a:rPr lang="en-US" sz="1200">
                <a:solidFill>
                  <a:srgbClr val="5B590E"/>
                </a:solidFill>
                <a:latin typeface="Calibri"/>
              </a:rPr>
              <a:t>, </a:t>
            </a:r>
            <a:r>
              <a:rPr lang="en-US" sz="1200" err="1">
                <a:solidFill>
                  <a:srgbClr val="5B590E"/>
                </a:solidFill>
                <a:latin typeface="Calibri"/>
              </a:rPr>
              <a:t>Teknova</a:t>
            </a:r>
            <a:r>
              <a:rPr lang="en-US" sz="1200">
                <a:solidFill>
                  <a:srgbClr val="5B590E"/>
                </a:solidFill>
                <a:latin typeface="Calibri"/>
              </a:rPr>
              <a:t>…..</a:t>
            </a:r>
          </a:p>
          <a:p>
            <a:pPr marL="171450" indent="-171450" defTabSz="457200">
              <a:buFont typeface="Arial" panose="020B0604020202020204" pitchFamily="34" charset="0"/>
              <a:buChar char="•"/>
              <a:defRPr/>
            </a:pPr>
            <a:r>
              <a:rPr lang="en-US" sz="1200">
                <a:solidFill>
                  <a:srgbClr val="5B590E"/>
                </a:solidFill>
                <a:latin typeface="Calibri"/>
              </a:rPr>
              <a:t>Development of national technology and knowledge sharing platforms</a:t>
            </a:r>
          </a:p>
          <a:p>
            <a:pPr marL="628650" lvl="1" indent="-171450" defTabSz="457200">
              <a:buFont typeface="Arial" panose="020B0604020202020204" pitchFamily="34" charset="0"/>
              <a:buChar char="•"/>
              <a:defRPr/>
            </a:pPr>
            <a:r>
              <a:rPr lang="en-US" sz="1200" err="1">
                <a:solidFill>
                  <a:srgbClr val="5B590E"/>
                </a:solidFill>
                <a:latin typeface="Calibri"/>
              </a:rPr>
              <a:t>Norsk</a:t>
            </a:r>
            <a:r>
              <a:rPr lang="en-US" sz="1200">
                <a:solidFill>
                  <a:srgbClr val="5B590E"/>
                </a:solidFill>
                <a:latin typeface="Calibri"/>
              </a:rPr>
              <a:t> </a:t>
            </a:r>
            <a:r>
              <a:rPr lang="en-US" sz="1200" err="1">
                <a:solidFill>
                  <a:srgbClr val="5B590E"/>
                </a:solidFill>
                <a:latin typeface="Calibri"/>
              </a:rPr>
              <a:t>Industri</a:t>
            </a:r>
            <a:r>
              <a:rPr lang="en-US" sz="1200">
                <a:solidFill>
                  <a:srgbClr val="5B590E"/>
                </a:solidFill>
                <a:latin typeface="Calibri"/>
              </a:rPr>
              <a:t> “</a:t>
            </a:r>
            <a:r>
              <a:rPr lang="en-US" sz="1200" err="1">
                <a:solidFill>
                  <a:srgbClr val="5B590E"/>
                </a:solidFill>
                <a:latin typeface="Calibri"/>
              </a:rPr>
              <a:t>veikart</a:t>
            </a:r>
            <a:r>
              <a:rPr lang="en-US" sz="1200">
                <a:solidFill>
                  <a:srgbClr val="5B590E"/>
                </a:solidFill>
                <a:latin typeface="Calibri"/>
              </a:rPr>
              <a:t>” partners</a:t>
            </a:r>
          </a:p>
          <a:p>
            <a:pPr marL="628650" lvl="1" indent="-171450" defTabSz="457200">
              <a:buFont typeface="Arial" panose="020B0604020202020204" pitchFamily="34" charset="0"/>
              <a:buChar char="•"/>
              <a:defRPr/>
            </a:pPr>
            <a:r>
              <a:rPr lang="en-US" sz="1200">
                <a:solidFill>
                  <a:srgbClr val="5B590E"/>
                </a:solidFill>
                <a:latin typeface="Calibri"/>
              </a:rPr>
              <a:t>………</a:t>
            </a:r>
          </a:p>
          <a:p>
            <a:pPr marL="171450" indent="-171450" defTabSz="457200">
              <a:buFont typeface="Arial" panose="020B0604020202020204" pitchFamily="34" charset="0"/>
              <a:buChar char="•"/>
              <a:defRPr/>
            </a:pPr>
            <a:r>
              <a:rPr lang="en-US" sz="1200">
                <a:solidFill>
                  <a:srgbClr val="5B590E"/>
                </a:solidFill>
                <a:latin typeface="Calibri"/>
              </a:rPr>
              <a:t>Platform / Infrastructure for spin-offs</a:t>
            </a:r>
          </a:p>
        </p:txBody>
      </p:sp>
      <p:sp>
        <p:nvSpPr>
          <p:cNvPr id="31" name="Pil opp og ned 70"/>
          <p:cNvSpPr/>
          <p:nvPr/>
        </p:nvSpPr>
        <p:spPr>
          <a:xfrm>
            <a:off x="1558501" y="864154"/>
            <a:ext cx="144473" cy="2677656"/>
          </a:xfrm>
          <a:prstGeom prst="upDownArrow">
            <a:avLst/>
          </a:prstGeom>
          <a:solidFill>
            <a:srgbClr val="39485A"/>
          </a:solidFill>
          <a:ln>
            <a:solidFill>
              <a:srgbClr val="BDEBEE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endParaRPr lang="nb-NO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2" name="Avrundet rektangel 79"/>
          <p:cNvSpPr/>
          <p:nvPr/>
        </p:nvSpPr>
        <p:spPr>
          <a:xfrm>
            <a:off x="6556012" y="889770"/>
            <a:ext cx="459258" cy="283248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endParaRPr lang="nb-NO" sz="900">
              <a:solidFill>
                <a:srgbClr val="5B590E"/>
              </a:solidFill>
              <a:latin typeface="Calibri"/>
            </a:endParaRPr>
          </a:p>
        </p:txBody>
      </p:sp>
      <p:sp>
        <p:nvSpPr>
          <p:cNvPr id="33" name="TekstSylinder 32"/>
          <p:cNvSpPr txBox="1"/>
          <p:nvPr/>
        </p:nvSpPr>
        <p:spPr>
          <a:xfrm>
            <a:off x="6525821" y="893123"/>
            <a:ext cx="511615" cy="276999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pPr defTabSz="457200">
              <a:defRPr/>
            </a:pPr>
            <a:r>
              <a:rPr lang="nb-NO" sz="1200">
                <a:solidFill>
                  <a:srgbClr val="626262"/>
                </a:solidFill>
                <a:latin typeface="Calibri"/>
              </a:rPr>
              <a:t>LEAN</a:t>
            </a:r>
          </a:p>
        </p:txBody>
      </p:sp>
      <p:sp>
        <p:nvSpPr>
          <p:cNvPr id="34" name="Avrundet rektangel 84"/>
          <p:cNvSpPr/>
          <p:nvPr/>
        </p:nvSpPr>
        <p:spPr>
          <a:xfrm>
            <a:off x="8358014" y="893301"/>
            <a:ext cx="459258" cy="283248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endParaRPr lang="nb-NO" sz="900">
              <a:solidFill>
                <a:srgbClr val="5B590E"/>
              </a:solidFill>
              <a:latin typeface="Calibri"/>
            </a:endParaRPr>
          </a:p>
        </p:txBody>
      </p:sp>
      <p:sp>
        <p:nvSpPr>
          <p:cNvPr id="35" name="Avrundet rektangel 87"/>
          <p:cNvSpPr/>
          <p:nvPr/>
        </p:nvSpPr>
        <p:spPr>
          <a:xfrm>
            <a:off x="5929579" y="890187"/>
            <a:ext cx="459258" cy="283248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endParaRPr lang="nb-NO" sz="900">
              <a:solidFill>
                <a:srgbClr val="5B590E"/>
              </a:solidFill>
              <a:latin typeface="Calibri"/>
            </a:endParaRPr>
          </a:p>
        </p:txBody>
      </p:sp>
      <p:sp>
        <p:nvSpPr>
          <p:cNvPr id="36" name="TekstSylinder 35"/>
          <p:cNvSpPr txBox="1"/>
          <p:nvPr/>
        </p:nvSpPr>
        <p:spPr>
          <a:xfrm>
            <a:off x="5901409" y="884115"/>
            <a:ext cx="514885" cy="307777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pPr algn="ctr" defTabSz="457200">
              <a:defRPr/>
            </a:pPr>
            <a:r>
              <a:rPr lang="nb-NO" sz="1400">
                <a:solidFill>
                  <a:srgbClr val="626262"/>
                </a:solidFill>
                <a:latin typeface="Calibri"/>
              </a:rPr>
              <a:t>R&amp;D</a:t>
            </a:r>
          </a:p>
        </p:txBody>
      </p:sp>
      <p:sp>
        <p:nvSpPr>
          <p:cNvPr id="37" name="Avrundet rektangel 90"/>
          <p:cNvSpPr/>
          <p:nvPr/>
        </p:nvSpPr>
        <p:spPr>
          <a:xfrm>
            <a:off x="7181170" y="893151"/>
            <a:ext cx="459258" cy="283248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endParaRPr lang="en-US" sz="800">
              <a:solidFill>
                <a:srgbClr val="5B590E"/>
              </a:solidFill>
              <a:latin typeface="Calibri"/>
            </a:endParaRPr>
          </a:p>
        </p:txBody>
      </p:sp>
      <p:sp>
        <p:nvSpPr>
          <p:cNvPr id="38" name="TekstSylinder 37"/>
          <p:cNvSpPr txBox="1"/>
          <p:nvPr/>
        </p:nvSpPr>
        <p:spPr>
          <a:xfrm>
            <a:off x="7131990" y="824785"/>
            <a:ext cx="554960" cy="40011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pPr algn="ctr" defTabSz="457200">
              <a:defRPr/>
            </a:pPr>
            <a:r>
              <a:rPr lang="en-US" sz="1000">
                <a:solidFill>
                  <a:srgbClr val="626262"/>
                </a:solidFill>
                <a:latin typeface="Calibri"/>
              </a:rPr>
              <a:t>Auto-</a:t>
            </a:r>
          </a:p>
          <a:p>
            <a:pPr algn="ctr" defTabSz="457200">
              <a:defRPr/>
            </a:pPr>
            <a:r>
              <a:rPr lang="en-US" sz="1000" err="1">
                <a:solidFill>
                  <a:srgbClr val="626262"/>
                </a:solidFill>
                <a:latin typeface="Calibri"/>
              </a:rPr>
              <a:t>mation</a:t>
            </a:r>
            <a:endParaRPr lang="en-US" sz="1000">
              <a:solidFill>
                <a:srgbClr val="626262"/>
              </a:solidFill>
              <a:latin typeface="Calibri"/>
            </a:endParaRPr>
          </a:p>
        </p:txBody>
      </p:sp>
      <p:sp>
        <p:nvSpPr>
          <p:cNvPr id="39" name="Avrundet rektangel 93"/>
          <p:cNvSpPr/>
          <p:nvPr/>
        </p:nvSpPr>
        <p:spPr>
          <a:xfrm>
            <a:off x="8460393" y="981224"/>
            <a:ext cx="459258" cy="283248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endParaRPr lang="nb-NO" sz="900">
              <a:solidFill>
                <a:srgbClr val="5B590E"/>
              </a:solidFill>
              <a:latin typeface="Calibri"/>
            </a:endParaRPr>
          </a:p>
        </p:txBody>
      </p:sp>
      <p:sp>
        <p:nvSpPr>
          <p:cNvPr id="40" name="Avrundet rektangel 94"/>
          <p:cNvSpPr/>
          <p:nvPr/>
        </p:nvSpPr>
        <p:spPr>
          <a:xfrm>
            <a:off x="8612793" y="1069147"/>
            <a:ext cx="459258" cy="283248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endParaRPr lang="nb-NO" sz="900">
              <a:solidFill>
                <a:srgbClr val="5B590E"/>
              </a:solidFill>
              <a:latin typeface="Calibri"/>
            </a:endParaRPr>
          </a:p>
        </p:txBody>
      </p:sp>
      <p:sp>
        <p:nvSpPr>
          <p:cNvPr id="41" name="TekstSylinder 40"/>
          <p:cNvSpPr txBox="1"/>
          <p:nvPr/>
        </p:nvSpPr>
        <p:spPr>
          <a:xfrm>
            <a:off x="8576237" y="1087226"/>
            <a:ext cx="55335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defRPr/>
            </a:pPr>
            <a:r>
              <a:rPr lang="en-US" sz="1050">
                <a:solidFill>
                  <a:srgbClr val="626262"/>
                </a:solidFill>
                <a:latin typeface="Calibri"/>
              </a:rPr>
              <a:t>others</a:t>
            </a:r>
          </a:p>
        </p:txBody>
      </p:sp>
      <p:sp>
        <p:nvSpPr>
          <p:cNvPr id="42" name="Avrundet rektangel 97"/>
          <p:cNvSpPr/>
          <p:nvPr/>
        </p:nvSpPr>
        <p:spPr>
          <a:xfrm>
            <a:off x="7767532" y="896711"/>
            <a:ext cx="459258" cy="283248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endParaRPr lang="nb-NO" sz="900">
              <a:solidFill>
                <a:srgbClr val="5B590E"/>
              </a:solidFill>
              <a:latin typeface="Calibri"/>
            </a:endParaRPr>
          </a:p>
        </p:txBody>
      </p:sp>
      <p:sp>
        <p:nvSpPr>
          <p:cNvPr id="43" name="TekstSylinder 42"/>
          <p:cNvSpPr txBox="1"/>
          <p:nvPr/>
        </p:nvSpPr>
        <p:spPr>
          <a:xfrm>
            <a:off x="7715910" y="909699"/>
            <a:ext cx="559770" cy="253916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pPr algn="ctr" defTabSz="457200">
              <a:defRPr/>
            </a:pPr>
            <a:r>
              <a:rPr lang="nb-NO" sz="1050">
                <a:solidFill>
                  <a:srgbClr val="626262"/>
                </a:solidFill>
                <a:latin typeface="Calibri"/>
              </a:rPr>
              <a:t>Energy</a:t>
            </a:r>
          </a:p>
        </p:txBody>
      </p:sp>
      <p:sp>
        <p:nvSpPr>
          <p:cNvPr id="44" name="TekstSylinder 43"/>
          <p:cNvSpPr txBox="1"/>
          <p:nvPr/>
        </p:nvSpPr>
        <p:spPr>
          <a:xfrm>
            <a:off x="5424655" y="5546516"/>
            <a:ext cx="96372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>
              <a:defRPr/>
            </a:pPr>
            <a:r>
              <a:rPr lang="en-US" sz="900">
                <a:solidFill>
                  <a:srgbClr val="5B590E"/>
                </a:solidFill>
                <a:latin typeface="Calibri"/>
              </a:rPr>
              <a:t>Brilliant Industry</a:t>
            </a:r>
          </a:p>
        </p:txBody>
      </p:sp>
      <p:sp>
        <p:nvSpPr>
          <p:cNvPr id="45" name="TekstSylinder 44"/>
          <p:cNvSpPr txBox="1"/>
          <p:nvPr/>
        </p:nvSpPr>
        <p:spPr>
          <a:xfrm>
            <a:off x="7764027" y="5547689"/>
            <a:ext cx="100219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>
              <a:defRPr/>
            </a:pPr>
            <a:r>
              <a:rPr lang="en-US" sz="900">
                <a:solidFill>
                  <a:srgbClr val="BBDDD4"/>
                </a:solidFill>
                <a:latin typeface="Calibri"/>
              </a:rPr>
              <a:t>Circular Economy</a:t>
            </a:r>
          </a:p>
        </p:txBody>
      </p:sp>
      <p:sp>
        <p:nvSpPr>
          <p:cNvPr id="46" name="Avrundet rektangel 109"/>
          <p:cNvSpPr/>
          <p:nvPr/>
        </p:nvSpPr>
        <p:spPr>
          <a:xfrm>
            <a:off x="5428955" y="4080637"/>
            <a:ext cx="1106852" cy="353918"/>
          </a:xfrm>
          <a:prstGeom prst="round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endParaRPr lang="en-US" sz="900">
              <a:solidFill>
                <a:srgbClr val="5B590E"/>
              </a:solidFill>
              <a:latin typeface="Calibri"/>
            </a:endParaRPr>
          </a:p>
        </p:txBody>
      </p:sp>
      <p:sp>
        <p:nvSpPr>
          <p:cNvPr id="47" name="TekstSylinder 46"/>
          <p:cNvSpPr txBox="1"/>
          <p:nvPr/>
        </p:nvSpPr>
        <p:spPr>
          <a:xfrm>
            <a:off x="5668287" y="4044436"/>
            <a:ext cx="6575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>
              <a:defRPr/>
            </a:pPr>
            <a:r>
              <a:rPr lang="en-US" sz="1000">
                <a:solidFill>
                  <a:srgbClr val="626262"/>
                </a:solidFill>
                <a:latin typeface="Calibri"/>
              </a:rPr>
              <a:t>ENSENSE</a:t>
            </a:r>
          </a:p>
          <a:p>
            <a:pPr algn="ctr" defTabSz="457200">
              <a:defRPr/>
            </a:pPr>
            <a:r>
              <a:rPr lang="en-US" sz="1000">
                <a:solidFill>
                  <a:srgbClr val="626262"/>
                </a:solidFill>
                <a:latin typeface="Calibri"/>
              </a:rPr>
              <a:t>RFF</a:t>
            </a:r>
          </a:p>
        </p:txBody>
      </p:sp>
      <p:sp>
        <p:nvSpPr>
          <p:cNvPr id="48" name="Rektangel 47"/>
          <p:cNvSpPr/>
          <p:nvPr/>
        </p:nvSpPr>
        <p:spPr>
          <a:xfrm>
            <a:off x="7511974" y="132449"/>
            <a:ext cx="227854" cy="248626"/>
          </a:xfrm>
          <a:prstGeom prst="rect">
            <a:avLst/>
          </a:prstGeom>
          <a:solidFill>
            <a:schemeClr val="accent1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endParaRPr lang="nb-NO" sz="9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9" name="TekstSylinder 48"/>
          <p:cNvSpPr txBox="1"/>
          <p:nvPr/>
        </p:nvSpPr>
        <p:spPr>
          <a:xfrm>
            <a:off x="7848947" y="132448"/>
            <a:ext cx="102784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>
              <a:defRPr/>
            </a:pPr>
            <a:r>
              <a:rPr lang="en-US" sz="1050">
                <a:solidFill>
                  <a:srgbClr val="626262"/>
                </a:solidFill>
                <a:latin typeface="Calibri"/>
              </a:rPr>
              <a:t>IN </a:t>
            </a:r>
            <a:r>
              <a:rPr lang="en-US" sz="1050" err="1">
                <a:solidFill>
                  <a:srgbClr val="626262"/>
                </a:solidFill>
                <a:latin typeface="Calibri"/>
              </a:rPr>
              <a:t>Innv.ramme</a:t>
            </a:r>
            <a:r>
              <a:rPr lang="en-US" sz="1050">
                <a:solidFill>
                  <a:srgbClr val="626262"/>
                </a:solidFill>
                <a:latin typeface="Calibri"/>
              </a:rPr>
              <a:t> </a:t>
            </a:r>
          </a:p>
        </p:txBody>
      </p:sp>
      <p:sp>
        <p:nvSpPr>
          <p:cNvPr id="51" name="Rektangel 50"/>
          <p:cNvSpPr/>
          <p:nvPr/>
        </p:nvSpPr>
        <p:spPr>
          <a:xfrm>
            <a:off x="1524000" y="5352580"/>
            <a:ext cx="2694966" cy="325454"/>
          </a:xfrm>
          <a:prstGeom prst="rect">
            <a:avLst/>
          </a:prstGeom>
          <a:solidFill>
            <a:srgbClr val="E8F340"/>
          </a:solidFill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r>
              <a:rPr lang="nb-NO" sz="1400">
                <a:solidFill>
                  <a:srgbClr val="5B590E"/>
                </a:solidFill>
                <a:latin typeface="Calibri"/>
              </a:rPr>
              <a:t>WP5</a:t>
            </a:r>
          </a:p>
        </p:txBody>
      </p:sp>
      <p:sp>
        <p:nvSpPr>
          <p:cNvPr id="52" name="TekstSylinder 51"/>
          <p:cNvSpPr txBox="1"/>
          <p:nvPr/>
        </p:nvSpPr>
        <p:spPr>
          <a:xfrm>
            <a:off x="2276737" y="5509079"/>
            <a:ext cx="128592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>
              <a:defRPr/>
            </a:pPr>
            <a:r>
              <a:rPr lang="en-US" sz="900" err="1">
                <a:solidFill>
                  <a:srgbClr val="5B590E"/>
                </a:solidFill>
                <a:latin typeface="Calibri"/>
              </a:rPr>
              <a:t>Eyde</a:t>
            </a:r>
            <a:r>
              <a:rPr lang="en-US" sz="900">
                <a:solidFill>
                  <a:srgbClr val="5B590E"/>
                </a:solidFill>
                <a:latin typeface="Calibri"/>
              </a:rPr>
              <a:t> Innovation Center</a:t>
            </a:r>
          </a:p>
        </p:txBody>
      </p:sp>
      <p:sp>
        <p:nvSpPr>
          <p:cNvPr id="53" name="Rektangel 52"/>
          <p:cNvSpPr/>
          <p:nvPr/>
        </p:nvSpPr>
        <p:spPr>
          <a:xfrm>
            <a:off x="8848872" y="133307"/>
            <a:ext cx="227854" cy="248626"/>
          </a:xfrm>
          <a:prstGeom prst="rect">
            <a:avLst/>
          </a:prstGeom>
          <a:solidFill>
            <a:srgbClr val="CEF351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endParaRPr lang="nb-NO" sz="9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4" name="TekstSylinder 53"/>
          <p:cNvSpPr txBox="1"/>
          <p:nvPr/>
        </p:nvSpPr>
        <p:spPr>
          <a:xfrm>
            <a:off x="9088792" y="133306"/>
            <a:ext cx="38023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>
              <a:defRPr/>
            </a:pPr>
            <a:r>
              <a:rPr lang="en-US" sz="1050">
                <a:solidFill>
                  <a:srgbClr val="626262"/>
                </a:solidFill>
                <a:latin typeface="Calibri"/>
              </a:rPr>
              <a:t>SKF</a:t>
            </a:r>
          </a:p>
        </p:txBody>
      </p:sp>
      <p:sp>
        <p:nvSpPr>
          <p:cNvPr id="59" name="TekstSylinder 66"/>
          <p:cNvSpPr txBox="1"/>
          <p:nvPr/>
        </p:nvSpPr>
        <p:spPr>
          <a:xfrm>
            <a:off x="9418931" y="2668973"/>
            <a:ext cx="1265090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>
              <a:defRPr/>
            </a:pPr>
            <a:r>
              <a:rPr lang="en-US" sz="1050">
                <a:solidFill>
                  <a:srgbClr val="5B590E"/>
                </a:solidFill>
                <a:latin typeface="Calibri"/>
              </a:rPr>
              <a:t>Formal pre-projects</a:t>
            </a:r>
          </a:p>
          <a:p>
            <a:pPr algn="ctr" defTabSz="457200">
              <a:defRPr/>
            </a:pPr>
            <a:r>
              <a:rPr lang="en-US" sz="1050">
                <a:solidFill>
                  <a:srgbClr val="5B590E"/>
                </a:solidFill>
                <a:latin typeface="Calibri"/>
              </a:rPr>
              <a:t>(funded)</a:t>
            </a:r>
          </a:p>
        </p:txBody>
      </p:sp>
      <p:sp>
        <p:nvSpPr>
          <p:cNvPr id="60" name="TekstSylinder 67"/>
          <p:cNvSpPr txBox="1"/>
          <p:nvPr/>
        </p:nvSpPr>
        <p:spPr>
          <a:xfrm>
            <a:off x="9265564" y="4277763"/>
            <a:ext cx="1402948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457200">
              <a:defRPr/>
            </a:pPr>
            <a:r>
              <a:rPr lang="en-US" sz="1050">
                <a:solidFill>
                  <a:srgbClr val="5B590E"/>
                </a:solidFill>
                <a:latin typeface="Calibri"/>
              </a:rPr>
              <a:t>Established projects</a:t>
            </a:r>
          </a:p>
          <a:p>
            <a:pPr algn="r" defTabSz="457200">
              <a:defRPr/>
            </a:pPr>
            <a:r>
              <a:rPr lang="en-US" sz="1050">
                <a:solidFill>
                  <a:srgbClr val="5B590E"/>
                </a:solidFill>
                <a:latin typeface="Calibri"/>
              </a:rPr>
              <a:t>(&gt; 2 year incl. funding)</a:t>
            </a:r>
          </a:p>
        </p:txBody>
      </p:sp>
      <p:sp>
        <p:nvSpPr>
          <p:cNvPr id="61" name="Avrundet rektangel 109"/>
          <p:cNvSpPr/>
          <p:nvPr/>
        </p:nvSpPr>
        <p:spPr>
          <a:xfrm>
            <a:off x="5423404" y="3203993"/>
            <a:ext cx="1106852" cy="353918"/>
          </a:xfrm>
          <a:prstGeom prst="roundRect">
            <a:avLst/>
          </a:prstGeom>
          <a:solidFill>
            <a:srgbClr val="CEF351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endParaRPr lang="en-US" sz="900">
              <a:solidFill>
                <a:srgbClr val="5B590E"/>
              </a:solidFill>
              <a:latin typeface="Calibri"/>
            </a:endParaRPr>
          </a:p>
        </p:txBody>
      </p:sp>
      <p:sp>
        <p:nvSpPr>
          <p:cNvPr id="62" name="TekstSylinder 61"/>
          <p:cNvSpPr txBox="1"/>
          <p:nvPr/>
        </p:nvSpPr>
        <p:spPr>
          <a:xfrm>
            <a:off x="5450583" y="3184731"/>
            <a:ext cx="10070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>
              <a:defRPr/>
            </a:pPr>
            <a:r>
              <a:rPr lang="en-US" sz="1000">
                <a:solidFill>
                  <a:srgbClr val="626262"/>
                </a:solidFill>
                <a:latin typeface="Calibri"/>
              </a:rPr>
              <a:t>Future Robotics</a:t>
            </a:r>
          </a:p>
          <a:p>
            <a:pPr algn="ctr" defTabSz="457200">
              <a:defRPr/>
            </a:pPr>
            <a:r>
              <a:rPr lang="en-US" sz="1000">
                <a:solidFill>
                  <a:srgbClr val="626262"/>
                </a:solidFill>
                <a:latin typeface="Calibri"/>
              </a:rPr>
              <a:t>SKF</a:t>
            </a:r>
          </a:p>
        </p:txBody>
      </p:sp>
      <p:sp>
        <p:nvSpPr>
          <p:cNvPr id="63" name="Avrundet rektangel 109"/>
          <p:cNvSpPr/>
          <p:nvPr/>
        </p:nvSpPr>
        <p:spPr>
          <a:xfrm>
            <a:off x="7705949" y="4053296"/>
            <a:ext cx="1106852" cy="353918"/>
          </a:xfrm>
          <a:prstGeom prst="round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endParaRPr lang="en-US" sz="900">
              <a:solidFill>
                <a:srgbClr val="5B590E"/>
              </a:solidFill>
              <a:latin typeface="Calibri"/>
            </a:endParaRPr>
          </a:p>
        </p:txBody>
      </p:sp>
      <p:sp>
        <p:nvSpPr>
          <p:cNvPr id="64" name="TekstSylinder 122"/>
          <p:cNvSpPr txBox="1"/>
          <p:nvPr/>
        </p:nvSpPr>
        <p:spPr>
          <a:xfrm>
            <a:off x="7771407" y="4044418"/>
            <a:ext cx="9781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>
              <a:defRPr/>
            </a:pPr>
            <a:r>
              <a:rPr lang="en-US" sz="1000">
                <a:solidFill>
                  <a:srgbClr val="626262"/>
                </a:solidFill>
                <a:latin typeface="Calibri"/>
              </a:rPr>
              <a:t>Waste to Value</a:t>
            </a:r>
          </a:p>
          <a:p>
            <a:pPr algn="ctr" defTabSz="457200">
              <a:defRPr/>
            </a:pPr>
            <a:r>
              <a:rPr lang="en-US" sz="1000">
                <a:solidFill>
                  <a:srgbClr val="626262"/>
                </a:solidFill>
                <a:latin typeface="Calibri"/>
              </a:rPr>
              <a:t>BIA</a:t>
            </a:r>
          </a:p>
        </p:txBody>
      </p:sp>
      <p:sp>
        <p:nvSpPr>
          <p:cNvPr id="65" name="Avrundet rektangel 109"/>
          <p:cNvSpPr/>
          <p:nvPr/>
        </p:nvSpPr>
        <p:spPr>
          <a:xfrm>
            <a:off x="7695955" y="4471314"/>
            <a:ext cx="1106852" cy="353918"/>
          </a:xfrm>
          <a:prstGeom prst="round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endParaRPr lang="en-US" sz="900">
              <a:solidFill>
                <a:srgbClr val="5B590E"/>
              </a:solidFill>
              <a:latin typeface="Calibri"/>
            </a:endParaRPr>
          </a:p>
        </p:txBody>
      </p:sp>
      <p:sp>
        <p:nvSpPr>
          <p:cNvPr id="66" name="Avrundet rektangel 109"/>
          <p:cNvSpPr/>
          <p:nvPr/>
        </p:nvSpPr>
        <p:spPr>
          <a:xfrm>
            <a:off x="7703552" y="4921365"/>
            <a:ext cx="1106852" cy="353918"/>
          </a:xfrm>
          <a:prstGeom prst="round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endParaRPr lang="en-US" sz="900">
              <a:solidFill>
                <a:srgbClr val="5B590E"/>
              </a:solidFill>
              <a:latin typeface="Calibri"/>
            </a:endParaRPr>
          </a:p>
        </p:txBody>
      </p:sp>
      <p:sp>
        <p:nvSpPr>
          <p:cNvPr id="67" name="Avrundet rektangel 109"/>
          <p:cNvSpPr/>
          <p:nvPr/>
        </p:nvSpPr>
        <p:spPr>
          <a:xfrm>
            <a:off x="7682071" y="3553894"/>
            <a:ext cx="1106852" cy="353918"/>
          </a:xfrm>
          <a:prstGeom prst="roundRect">
            <a:avLst/>
          </a:prstGeom>
          <a:solidFill>
            <a:srgbClr val="CEF351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endParaRPr lang="en-US" sz="900">
              <a:solidFill>
                <a:srgbClr val="5B590E"/>
              </a:solidFill>
              <a:latin typeface="Calibri"/>
            </a:endParaRPr>
          </a:p>
        </p:txBody>
      </p:sp>
      <p:sp>
        <p:nvSpPr>
          <p:cNvPr id="68" name="TekstSylinder 67"/>
          <p:cNvSpPr txBox="1"/>
          <p:nvPr/>
        </p:nvSpPr>
        <p:spPr>
          <a:xfrm>
            <a:off x="7724781" y="3544040"/>
            <a:ext cx="10214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>
              <a:defRPr/>
            </a:pPr>
            <a:r>
              <a:rPr lang="en-US" sz="1000" err="1">
                <a:solidFill>
                  <a:srgbClr val="626262"/>
                </a:solidFill>
                <a:latin typeface="Calibri"/>
              </a:rPr>
              <a:t>Eyde</a:t>
            </a:r>
            <a:r>
              <a:rPr lang="en-US" sz="1000">
                <a:solidFill>
                  <a:srgbClr val="626262"/>
                </a:solidFill>
                <a:latin typeface="Calibri"/>
              </a:rPr>
              <a:t> Battery (2)</a:t>
            </a:r>
          </a:p>
          <a:p>
            <a:pPr algn="ctr" defTabSz="457200">
              <a:defRPr/>
            </a:pPr>
            <a:r>
              <a:rPr lang="en-US" sz="1000">
                <a:solidFill>
                  <a:srgbClr val="626262"/>
                </a:solidFill>
                <a:latin typeface="Calibri"/>
              </a:rPr>
              <a:t>SKF</a:t>
            </a:r>
          </a:p>
        </p:txBody>
      </p:sp>
      <p:sp>
        <p:nvSpPr>
          <p:cNvPr id="69" name="TekstSylinder 125"/>
          <p:cNvSpPr txBox="1"/>
          <p:nvPr/>
        </p:nvSpPr>
        <p:spPr>
          <a:xfrm>
            <a:off x="7742309" y="4455568"/>
            <a:ext cx="10086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>
              <a:defRPr/>
            </a:pPr>
            <a:r>
              <a:rPr lang="en-US" sz="1000" err="1">
                <a:solidFill>
                  <a:srgbClr val="626262"/>
                </a:solidFill>
                <a:latin typeface="Calibri"/>
              </a:rPr>
              <a:t>Eyde</a:t>
            </a:r>
            <a:r>
              <a:rPr lang="en-US" sz="1000">
                <a:solidFill>
                  <a:srgbClr val="626262"/>
                </a:solidFill>
                <a:latin typeface="Calibri"/>
              </a:rPr>
              <a:t> </a:t>
            </a:r>
            <a:r>
              <a:rPr lang="en-US" sz="1000" err="1">
                <a:solidFill>
                  <a:srgbClr val="626262"/>
                </a:solidFill>
                <a:latin typeface="Calibri"/>
              </a:rPr>
              <a:t>BioCarbon</a:t>
            </a:r>
            <a:endParaRPr lang="en-US" sz="1000">
              <a:solidFill>
                <a:srgbClr val="626262"/>
              </a:solidFill>
              <a:latin typeface="Calibri"/>
            </a:endParaRPr>
          </a:p>
          <a:p>
            <a:pPr algn="ctr" defTabSz="457200">
              <a:defRPr/>
            </a:pPr>
            <a:r>
              <a:rPr lang="en-US" sz="1000">
                <a:solidFill>
                  <a:srgbClr val="626262"/>
                </a:solidFill>
                <a:latin typeface="Calibri"/>
              </a:rPr>
              <a:t>BIA</a:t>
            </a:r>
          </a:p>
        </p:txBody>
      </p:sp>
      <p:sp>
        <p:nvSpPr>
          <p:cNvPr id="70" name="TekstSylinder 125"/>
          <p:cNvSpPr txBox="1"/>
          <p:nvPr/>
        </p:nvSpPr>
        <p:spPr>
          <a:xfrm>
            <a:off x="7910443" y="4912487"/>
            <a:ext cx="6575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>
              <a:defRPr/>
            </a:pPr>
            <a:r>
              <a:rPr lang="en-US" sz="1000" err="1">
                <a:solidFill>
                  <a:srgbClr val="626262"/>
                </a:solidFill>
                <a:latin typeface="Calibri"/>
              </a:rPr>
              <a:t>BioCarb</a:t>
            </a:r>
            <a:r>
              <a:rPr lang="en-US" sz="1000">
                <a:solidFill>
                  <a:srgbClr val="626262"/>
                </a:solidFill>
                <a:latin typeface="Calibri"/>
              </a:rPr>
              <a:t>+</a:t>
            </a:r>
          </a:p>
          <a:p>
            <a:pPr algn="ctr" defTabSz="457200">
              <a:defRPr/>
            </a:pPr>
            <a:r>
              <a:rPr lang="en-US" sz="1000">
                <a:solidFill>
                  <a:srgbClr val="626262"/>
                </a:solidFill>
                <a:latin typeface="Calibri"/>
              </a:rPr>
              <a:t>BIA</a:t>
            </a:r>
          </a:p>
        </p:txBody>
      </p:sp>
      <p:sp>
        <p:nvSpPr>
          <p:cNvPr id="73" name="Avrundet rektangel 143"/>
          <p:cNvSpPr/>
          <p:nvPr/>
        </p:nvSpPr>
        <p:spPr>
          <a:xfrm>
            <a:off x="2527590" y="3594478"/>
            <a:ext cx="1205146" cy="226459"/>
          </a:xfrm>
          <a:prstGeom prst="roundRect">
            <a:avLst/>
          </a:prstGeom>
          <a:solidFill>
            <a:schemeClr val="accent1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endParaRPr lang="en-US" sz="900">
              <a:solidFill>
                <a:srgbClr val="5B590E"/>
              </a:solidFill>
              <a:latin typeface="Calibri"/>
            </a:endParaRPr>
          </a:p>
        </p:txBody>
      </p:sp>
      <p:sp>
        <p:nvSpPr>
          <p:cNvPr id="74" name="TekstSylinder 73"/>
          <p:cNvSpPr txBox="1"/>
          <p:nvPr/>
        </p:nvSpPr>
        <p:spPr>
          <a:xfrm>
            <a:off x="2610770" y="3558613"/>
            <a:ext cx="102464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>
              <a:defRPr/>
            </a:pPr>
            <a:r>
              <a:rPr lang="en-US" sz="1050">
                <a:solidFill>
                  <a:prstClr val="white"/>
                </a:solidFill>
                <a:latin typeface="Calibri"/>
              </a:rPr>
              <a:t>Marketing Pilot</a:t>
            </a:r>
          </a:p>
        </p:txBody>
      </p:sp>
      <p:sp>
        <p:nvSpPr>
          <p:cNvPr id="77" name="Avrundet rektangel 109"/>
          <p:cNvSpPr/>
          <p:nvPr/>
        </p:nvSpPr>
        <p:spPr>
          <a:xfrm>
            <a:off x="5416709" y="3580377"/>
            <a:ext cx="1106852" cy="353918"/>
          </a:xfrm>
          <a:prstGeom prst="roundRect">
            <a:avLst/>
          </a:prstGeom>
          <a:solidFill>
            <a:srgbClr val="CEF351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endParaRPr lang="en-US" sz="900">
              <a:solidFill>
                <a:srgbClr val="5B590E"/>
              </a:solidFill>
              <a:latin typeface="Calibri"/>
            </a:endParaRPr>
          </a:p>
        </p:txBody>
      </p:sp>
      <p:sp>
        <p:nvSpPr>
          <p:cNvPr id="78" name="TekstSylinder 128"/>
          <p:cNvSpPr txBox="1"/>
          <p:nvPr/>
        </p:nvSpPr>
        <p:spPr>
          <a:xfrm>
            <a:off x="5587223" y="3539780"/>
            <a:ext cx="7825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nb-NO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Calibri"/>
              </a:defRPr>
            </a:lvl1pPr>
          </a:lstStyle>
          <a:p>
            <a:pPr defTabSz="457200">
              <a:defRPr/>
            </a:pPr>
            <a:r>
              <a:rPr lang="en-US"/>
              <a:t>Brilliant </a:t>
            </a:r>
            <a:r>
              <a:rPr lang="en-US" err="1"/>
              <a:t>Ind</a:t>
            </a:r>
            <a:endParaRPr lang="en-US"/>
          </a:p>
          <a:p>
            <a:pPr defTabSz="457200">
              <a:defRPr/>
            </a:pPr>
            <a:r>
              <a:rPr lang="en-US"/>
              <a:t>SKF</a:t>
            </a:r>
          </a:p>
        </p:txBody>
      </p:sp>
      <p:sp>
        <p:nvSpPr>
          <p:cNvPr id="95" name="Avrundet rektangel 95">
            <a:extLst>
              <a:ext uri="{FF2B5EF4-FFF2-40B4-BE49-F238E27FC236}">
                <a16:creationId xmlns:a16="http://schemas.microsoft.com/office/drawing/2014/main" id="{80040E42-68EB-4F18-AAFA-393546BEE54F}"/>
              </a:ext>
            </a:extLst>
          </p:cNvPr>
          <p:cNvSpPr/>
          <p:nvPr/>
        </p:nvSpPr>
        <p:spPr>
          <a:xfrm>
            <a:off x="5410512" y="2237954"/>
            <a:ext cx="1111083" cy="742913"/>
          </a:xfrm>
          <a:prstGeom prst="roundRect">
            <a:avLst/>
          </a:prstGeom>
          <a:solidFill>
            <a:schemeClr val="accent1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endParaRPr lang="en-US" sz="900">
              <a:solidFill>
                <a:srgbClr val="5B590E"/>
              </a:solidFill>
              <a:latin typeface="Calibri"/>
            </a:endParaRPr>
          </a:p>
        </p:txBody>
      </p:sp>
      <p:sp>
        <p:nvSpPr>
          <p:cNvPr id="96" name="TekstSylinder 95">
            <a:extLst>
              <a:ext uri="{FF2B5EF4-FFF2-40B4-BE49-F238E27FC236}">
                <a16:creationId xmlns:a16="http://schemas.microsoft.com/office/drawing/2014/main" id="{7173A69F-ADB4-480C-A93B-3E9B4315373A}"/>
              </a:ext>
            </a:extLst>
          </p:cNvPr>
          <p:cNvSpPr txBox="1"/>
          <p:nvPr/>
        </p:nvSpPr>
        <p:spPr>
          <a:xfrm>
            <a:off x="5316102" y="2272980"/>
            <a:ext cx="136127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>
              <a:defRPr/>
            </a:pPr>
            <a:r>
              <a:rPr lang="en-US" sz="1000">
                <a:solidFill>
                  <a:prstClr val="white"/>
                </a:solidFill>
                <a:latin typeface="Calibri"/>
              </a:rPr>
              <a:t>Monitoring High Temp</a:t>
            </a:r>
          </a:p>
          <a:p>
            <a:pPr algn="ctr" defTabSz="457200">
              <a:defRPr/>
            </a:pPr>
            <a:r>
              <a:rPr lang="en-US" sz="1000">
                <a:solidFill>
                  <a:prstClr val="white"/>
                </a:solidFill>
                <a:latin typeface="Calibri"/>
              </a:rPr>
              <a:t>Machine Vision</a:t>
            </a:r>
          </a:p>
          <a:p>
            <a:pPr algn="ctr" defTabSz="457200">
              <a:defRPr/>
            </a:pPr>
            <a:r>
              <a:rPr lang="en-US" sz="1000">
                <a:solidFill>
                  <a:prstClr val="white"/>
                </a:solidFill>
                <a:latin typeface="Calibri"/>
              </a:rPr>
              <a:t>Thermography</a:t>
            </a:r>
          </a:p>
          <a:p>
            <a:pPr algn="ctr" defTabSz="457200">
              <a:defRPr/>
            </a:pPr>
            <a:r>
              <a:rPr lang="en-US" sz="1000">
                <a:solidFill>
                  <a:prstClr val="white"/>
                </a:solidFill>
                <a:latin typeface="Calibri"/>
              </a:rPr>
              <a:t>Future lab</a:t>
            </a:r>
          </a:p>
        </p:txBody>
      </p:sp>
      <p:sp>
        <p:nvSpPr>
          <p:cNvPr id="97" name="Avrundet rektangel 95">
            <a:extLst>
              <a:ext uri="{FF2B5EF4-FFF2-40B4-BE49-F238E27FC236}">
                <a16:creationId xmlns:a16="http://schemas.microsoft.com/office/drawing/2014/main" id="{71BD8665-9D54-4C69-8F7A-EF89CC71FFC8}"/>
              </a:ext>
            </a:extLst>
          </p:cNvPr>
          <p:cNvSpPr/>
          <p:nvPr/>
        </p:nvSpPr>
        <p:spPr>
          <a:xfrm>
            <a:off x="7696317" y="2263345"/>
            <a:ext cx="1111083" cy="742913"/>
          </a:xfrm>
          <a:prstGeom prst="roundRect">
            <a:avLst/>
          </a:prstGeom>
          <a:solidFill>
            <a:schemeClr val="accent1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endParaRPr lang="en-US" sz="900">
              <a:solidFill>
                <a:srgbClr val="5B590E"/>
              </a:solidFill>
              <a:latin typeface="Calibri"/>
            </a:endParaRPr>
          </a:p>
        </p:txBody>
      </p:sp>
      <p:sp>
        <p:nvSpPr>
          <p:cNvPr id="98" name="TekstSylinder 97">
            <a:extLst>
              <a:ext uri="{FF2B5EF4-FFF2-40B4-BE49-F238E27FC236}">
                <a16:creationId xmlns:a16="http://schemas.microsoft.com/office/drawing/2014/main" id="{41A3221A-0855-46BD-8AD6-4B622984CA71}"/>
              </a:ext>
            </a:extLst>
          </p:cNvPr>
          <p:cNvSpPr txBox="1"/>
          <p:nvPr/>
        </p:nvSpPr>
        <p:spPr>
          <a:xfrm>
            <a:off x="7807039" y="2285119"/>
            <a:ext cx="89800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>
              <a:defRPr/>
            </a:pPr>
            <a:r>
              <a:rPr lang="en-US" sz="1000">
                <a:solidFill>
                  <a:prstClr val="white"/>
                </a:solidFill>
                <a:latin typeface="Calibri"/>
              </a:rPr>
              <a:t>Hydrogen</a:t>
            </a:r>
          </a:p>
          <a:p>
            <a:pPr algn="ctr" defTabSz="457200">
              <a:defRPr/>
            </a:pPr>
            <a:r>
              <a:rPr lang="en-US" sz="1000">
                <a:solidFill>
                  <a:prstClr val="white"/>
                </a:solidFill>
                <a:latin typeface="Calibri"/>
              </a:rPr>
              <a:t>Urban Mining</a:t>
            </a:r>
          </a:p>
          <a:p>
            <a:pPr algn="ctr" defTabSz="457200">
              <a:defRPr/>
            </a:pPr>
            <a:r>
              <a:rPr lang="en-US" sz="1000">
                <a:solidFill>
                  <a:prstClr val="white"/>
                </a:solidFill>
                <a:latin typeface="Calibri"/>
              </a:rPr>
              <a:t>Heat Energy</a:t>
            </a:r>
          </a:p>
        </p:txBody>
      </p:sp>
      <p:sp>
        <p:nvSpPr>
          <p:cNvPr id="99" name="Rektangel 98">
            <a:extLst>
              <a:ext uri="{FF2B5EF4-FFF2-40B4-BE49-F238E27FC236}">
                <a16:creationId xmlns:a16="http://schemas.microsoft.com/office/drawing/2014/main" id="{F3E5B828-D8D3-44B0-A047-A8B07139010B}"/>
              </a:ext>
            </a:extLst>
          </p:cNvPr>
          <p:cNvSpPr/>
          <p:nvPr/>
        </p:nvSpPr>
        <p:spPr>
          <a:xfrm>
            <a:off x="9550559" y="125586"/>
            <a:ext cx="227854" cy="248626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endParaRPr lang="nb-NO" sz="900">
              <a:solidFill>
                <a:srgbClr val="5B590E"/>
              </a:solidFill>
              <a:latin typeface="Calibri"/>
            </a:endParaRPr>
          </a:p>
        </p:txBody>
      </p:sp>
      <p:sp>
        <p:nvSpPr>
          <p:cNvPr id="100" name="TekstSylinder 99">
            <a:extLst>
              <a:ext uri="{FF2B5EF4-FFF2-40B4-BE49-F238E27FC236}">
                <a16:creationId xmlns:a16="http://schemas.microsoft.com/office/drawing/2014/main" id="{8BB7A400-B353-4BB3-8CB5-441D176FCADC}"/>
              </a:ext>
            </a:extLst>
          </p:cNvPr>
          <p:cNvSpPr txBox="1"/>
          <p:nvPr/>
        </p:nvSpPr>
        <p:spPr>
          <a:xfrm>
            <a:off x="9806411" y="125585"/>
            <a:ext cx="63991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>
              <a:defRPr/>
            </a:pPr>
            <a:r>
              <a:rPr lang="en-US" sz="1050">
                <a:solidFill>
                  <a:srgbClr val="626262"/>
                </a:solidFill>
                <a:latin typeface="Calibri"/>
              </a:rPr>
              <a:t>NFR / IN</a:t>
            </a:r>
          </a:p>
        </p:txBody>
      </p:sp>
      <p:sp>
        <p:nvSpPr>
          <p:cNvPr id="2" name="TekstSylinder 1">
            <a:extLst>
              <a:ext uri="{FF2B5EF4-FFF2-40B4-BE49-F238E27FC236}">
                <a16:creationId xmlns:a16="http://schemas.microsoft.com/office/drawing/2014/main" id="{BC83BC23-225D-46B8-A76A-50AD531A4D62}"/>
              </a:ext>
            </a:extLst>
          </p:cNvPr>
          <p:cNvSpPr txBox="1"/>
          <p:nvPr/>
        </p:nvSpPr>
        <p:spPr>
          <a:xfrm>
            <a:off x="6103080" y="4258913"/>
            <a:ext cx="49084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defRPr/>
            </a:pPr>
            <a:r>
              <a:rPr lang="en-US" sz="800">
                <a:solidFill>
                  <a:srgbClr val="626262"/>
                </a:solidFill>
                <a:latin typeface="Calibri"/>
                <a:sym typeface="Wingdings" panose="05000000000000000000" pitchFamily="2" charset="2"/>
              </a:rPr>
              <a:t>2019</a:t>
            </a:r>
            <a:endParaRPr lang="en-US" sz="800">
              <a:solidFill>
                <a:srgbClr val="626262"/>
              </a:solidFill>
              <a:latin typeface="Calibri"/>
            </a:endParaRPr>
          </a:p>
        </p:txBody>
      </p:sp>
      <p:sp>
        <p:nvSpPr>
          <p:cNvPr id="75" name="TekstSylinder 74">
            <a:extLst>
              <a:ext uri="{FF2B5EF4-FFF2-40B4-BE49-F238E27FC236}">
                <a16:creationId xmlns:a16="http://schemas.microsoft.com/office/drawing/2014/main" id="{84CDDE8A-BE50-4B7B-847E-A49688EDBA5D}"/>
              </a:ext>
            </a:extLst>
          </p:cNvPr>
          <p:cNvSpPr txBox="1"/>
          <p:nvPr/>
        </p:nvSpPr>
        <p:spPr>
          <a:xfrm>
            <a:off x="6090577" y="3758013"/>
            <a:ext cx="49084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defRPr/>
            </a:pPr>
            <a:r>
              <a:rPr lang="en-US" sz="800">
                <a:solidFill>
                  <a:srgbClr val="626262"/>
                </a:solidFill>
                <a:latin typeface="Calibri"/>
                <a:sym typeface="Wingdings" panose="05000000000000000000" pitchFamily="2" charset="2"/>
              </a:rPr>
              <a:t>2018</a:t>
            </a:r>
            <a:endParaRPr lang="en-US" sz="800">
              <a:solidFill>
                <a:srgbClr val="626262"/>
              </a:solidFill>
              <a:latin typeface="Calibri"/>
            </a:endParaRPr>
          </a:p>
        </p:txBody>
      </p:sp>
      <p:sp>
        <p:nvSpPr>
          <p:cNvPr id="76" name="TekstSylinder 75">
            <a:extLst>
              <a:ext uri="{FF2B5EF4-FFF2-40B4-BE49-F238E27FC236}">
                <a16:creationId xmlns:a16="http://schemas.microsoft.com/office/drawing/2014/main" id="{A255250D-CBD1-416D-9BD6-D39C5A2198B8}"/>
              </a:ext>
            </a:extLst>
          </p:cNvPr>
          <p:cNvSpPr txBox="1"/>
          <p:nvPr/>
        </p:nvSpPr>
        <p:spPr>
          <a:xfrm>
            <a:off x="6095219" y="3379257"/>
            <a:ext cx="49084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defRPr/>
            </a:pPr>
            <a:r>
              <a:rPr lang="en-US" sz="800">
                <a:solidFill>
                  <a:srgbClr val="626262"/>
                </a:solidFill>
                <a:latin typeface="Calibri"/>
                <a:sym typeface="Wingdings" panose="05000000000000000000" pitchFamily="2" charset="2"/>
              </a:rPr>
              <a:t>2018</a:t>
            </a:r>
            <a:endParaRPr lang="en-US" sz="800">
              <a:solidFill>
                <a:srgbClr val="626262"/>
              </a:solidFill>
              <a:latin typeface="Calibri"/>
            </a:endParaRPr>
          </a:p>
        </p:txBody>
      </p:sp>
      <p:sp>
        <p:nvSpPr>
          <p:cNvPr id="79" name="TekstSylinder 78">
            <a:extLst>
              <a:ext uri="{FF2B5EF4-FFF2-40B4-BE49-F238E27FC236}">
                <a16:creationId xmlns:a16="http://schemas.microsoft.com/office/drawing/2014/main" id="{DAAFA639-32FD-425E-9B34-C9EDA28272B2}"/>
              </a:ext>
            </a:extLst>
          </p:cNvPr>
          <p:cNvSpPr txBox="1"/>
          <p:nvPr/>
        </p:nvSpPr>
        <p:spPr>
          <a:xfrm>
            <a:off x="8367373" y="3731185"/>
            <a:ext cx="49084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defRPr/>
            </a:pPr>
            <a:r>
              <a:rPr lang="en-US" sz="800">
                <a:solidFill>
                  <a:srgbClr val="626262"/>
                </a:solidFill>
                <a:latin typeface="Calibri"/>
                <a:sym typeface="Wingdings" panose="05000000000000000000" pitchFamily="2" charset="2"/>
              </a:rPr>
              <a:t>2018</a:t>
            </a:r>
            <a:endParaRPr lang="en-US" sz="800">
              <a:solidFill>
                <a:srgbClr val="626262"/>
              </a:solidFill>
              <a:latin typeface="Calibri"/>
            </a:endParaRPr>
          </a:p>
        </p:txBody>
      </p:sp>
      <p:sp>
        <p:nvSpPr>
          <p:cNvPr id="80" name="TekstSylinder 79">
            <a:extLst>
              <a:ext uri="{FF2B5EF4-FFF2-40B4-BE49-F238E27FC236}">
                <a16:creationId xmlns:a16="http://schemas.microsoft.com/office/drawing/2014/main" id="{E8ED5DEF-8EA2-407E-AB9B-54E723492DC4}"/>
              </a:ext>
            </a:extLst>
          </p:cNvPr>
          <p:cNvSpPr txBox="1"/>
          <p:nvPr/>
        </p:nvSpPr>
        <p:spPr>
          <a:xfrm>
            <a:off x="8397931" y="4240124"/>
            <a:ext cx="49084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defRPr/>
            </a:pPr>
            <a:r>
              <a:rPr lang="en-US" sz="800">
                <a:solidFill>
                  <a:srgbClr val="626262"/>
                </a:solidFill>
                <a:latin typeface="Calibri"/>
                <a:sym typeface="Wingdings" panose="05000000000000000000" pitchFamily="2" charset="2"/>
              </a:rPr>
              <a:t>2018</a:t>
            </a:r>
            <a:endParaRPr lang="en-US" sz="800">
              <a:solidFill>
                <a:srgbClr val="626262"/>
              </a:solidFill>
              <a:latin typeface="Calibri"/>
            </a:endParaRPr>
          </a:p>
        </p:txBody>
      </p:sp>
      <p:sp>
        <p:nvSpPr>
          <p:cNvPr id="81" name="TekstSylinder 80">
            <a:extLst>
              <a:ext uri="{FF2B5EF4-FFF2-40B4-BE49-F238E27FC236}">
                <a16:creationId xmlns:a16="http://schemas.microsoft.com/office/drawing/2014/main" id="{B10C26D3-F043-4A91-927D-C9C83AB01595}"/>
              </a:ext>
            </a:extLst>
          </p:cNvPr>
          <p:cNvSpPr txBox="1"/>
          <p:nvPr/>
        </p:nvSpPr>
        <p:spPr>
          <a:xfrm>
            <a:off x="8385951" y="4636188"/>
            <a:ext cx="49084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defRPr/>
            </a:pPr>
            <a:r>
              <a:rPr lang="en-US" sz="800">
                <a:solidFill>
                  <a:srgbClr val="626262"/>
                </a:solidFill>
                <a:latin typeface="Calibri"/>
                <a:sym typeface="Wingdings" panose="05000000000000000000" pitchFamily="2" charset="2"/>
              </a:rPr>
              <a:t>2018</a:t>
            </a:r>
            <a:endParaRPr lang="en-US" sz="800">
              <a:solidFill>
                <a:srgbClr val="626262"/>
              </a:solidFill>
              <a:latin typeface="Calibri"/>
            </a:endParaRPr>
          </a:p>
        </p:txBody>
      </p:sp>
      <p:sp>
        <p:nvSpPr>
          <p:cNvPr id="82" name="TekstSylinder 81">
            <a:extLst>
              <a:ext uri="{FF2B5EF4-FFF2-40B4-BE49-F238E27FC236}">
                <a16:creationId xmlns:a16="http://schemas.microsoft.com/office/drawing/2014/main" id="{4DBA2018-622F-4D98-A91D-A234BAFAA06A}"/>
              </a:ext>
            </a:extLst>
          </p:cNvPr>
          <p:cNvSpPr txBox="1"/>
          <p:nvPr/>
        </p:nvSpPr>
        <p:spPr>
          <a:xfrm>
            <a:off x="8389725" y="5101169"/>
            <a:ext cx="49084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defRPr/>
            </a:pPr>
            <a:r>
              <a:rPr lang="en-US" sz="800">
                <a:solidFill>
                  <a:srgbClr val="626262"/>
                </a:solidFill>
                <a:latin typeface="Calibri"/>
                <a:sym typeface="Wingdings" panose="05000000000000000000" pitchFamily="2" charset="2"/>
              </a:rPr>
              <a:t>2017</a:t>
            </a:r>
            <a:endParaRPr lang="en-US" sz="800">
              <a:solidFill>
                <a:srgbClr val="626262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739457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Bilde 100">
            <a:extLst>
              <a:ext uri="{FF2B5EF4-FFF2-40B4-BE49-F238E27FC236}">
                <a16:creationId xmlns:a16="http://schemas.microsoft.com/office/drawing/2014/main" id="{AAC5B6B6-3431-43B0-99C9-E1E547461A03}"/>
              </a:ext>
            </a:extLst>
          </p:cNvPr>
          <p:cNvPicPr/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873833" y="4787843"/>
            <a:ext cx="873591" cy="100791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7" name="Bilde 156">
            <a:extLst>
              <a:ext uri="{FF2B5EF4-FFF2-40B4-BE49-F238E27FC236}">
                <a16:creationId xmlns:a16="http://schemas.microsoft.com/office/drawing/2014/main" id="{3F48AC88-1B67-4CAD-A834-1CC2F506505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6027" y="4148453"/>
            <a:ext cx="754346" cy="56968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Rettvinklet trekant 3">
            <a:extLst>
              <a:ext uri="{FF2B5EF4-FFF2-40B4-BE49-F238E27FC236}">
                <a16:creationId xmlns:a16="http://schemas.microsoft.com/office/drawing/2014/main" id="{D2B1630D-7C3F-40AD-84EA-CC11808A8193}"/>
              </a:ext>
            </a:extLst>
          </p:cNvPr>
          <p:cNvSpPr/>
          <p:nvPr/>
        </p:nvSpPr>
        <p:spPr>
          <a:xfrm>
            <a:off x="1524002" y="857251"/>
            <a:ext cx="1261041" cy="5143501"/>
          </a:xfrm>
          <a:prstGeom prst="rtTriangle">
            <a:avLst/>
          </a:prstGeom>
          <a:solidFill>
            <a:srgbClr val="F55F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defRPr/>
            </a:pPr>
            <a:endParaRPr lang="nb-NO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18482CEA-1796-44E8-A6AC-A42F0A94F33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17418" y="-1097280"/>
            <a:ext cx="7272632" cy="5143500"/>
          </a:xfrm>
          <a:prstGeom prst="rect">
            <a:avLst/>
          </a:prstGeom>
        </p:spPr>
      </p:pic>
      <p:sp>
        <p:nvSpPr>
          <p:cNvPr id="46" name="Rektangel: avrundede hjørner 45">
            <a:extLst>
              <a:ext uri="{FF2B5EF4-FFF2-40B4-BE49-F238E27FC236}">
                <a16:creationId xmlns:a16="http://schemas.microsoft.com/office/drawing/2014/main" id="{34D1C9C5-2A44-4A64-BA37-D325DD228A07}"/>
              </a:ext>
            </a:extLst>
          </p:cNvPr>
          <p:cNvSpPr/>
          <p:nvPr/>
        </p:nvSpPr>
        <p:spPr>
          <a:xfrm>
            <a:off x="2985271" y="1991188"/>
            <a:ext cx="971844" cy="1696973"/>
          </a:xfrm>
          <a:prstGeom prst="round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8" name="Rektangel: avrundede hjørner 47">
            <a:extLst>
              <a:ext uri="{FF2B5EF4-FFF2-40B4-BE49-F238E27FC236}">
                <a16:creationId xmlns:a16="http://schemas.microsoft.com/office/drawing/2014/main" id="{7E5D9CA4-AB55-4DF7-849A-12A0248DCF18}"/>
              </a:ext>
            </a:extLst>
          </p:cNvPr>
          <p:cNvSpPr/>
          <p:nvPr/>
        </p:nvSpPr>
        <p:spPr>
          <a:xfrm>
            <a:off x="3067583" y="2089565"/>
            <a:ext cx="829898" cy="352570"/>
          </a:xfrm>
          <a:prstGeom prst="roundRect">
            <a:avLst/>
          </a:prstGeom>
          <a:solidFill>
            <a:srgbClr val="2A1044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900">
                <a:solidFill>
                  <a:prstClr val="white"/>
                </a:solidFill>
                <a:latin typeface="Calibri" panose="020F0502020204030204"/>
              </a:rPr>
              <a:t>Materials</a:t>
            </a:r>
          </a:p>
        </p:txBody>
      </p:sp>
      <p:sp>
        <p:nvSpPr>
          <p:cNvPr id="49" name="TekstSylinder 48">
            <a:extLst>
              <a:ext uri="{FF2B5EF4-FFF2-40B4-BE49-F238E27FC236}">
                <a16:creationId xmlns:a16="http://schemas.microsoft.com/office/drawing/2014/main" id="{7552F5FF-7FE7-4A76-9A07-D1CD2897BAAD}"/>
              </a:ext>
            </a:extLst>
          </p:cNvPr>
          <p:cNvSpPr txBox="1"/>
          <p:nvPr/>
        </p:nvSpPr>
        <p:spPr>
          <a:xfrm>
            <a:off x="2987193" y="2983367"/>
            <a:ext cx="926857" cy="69858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>
              <a:defRPr/>
            </a:pPr>
            <a:r>
              <a:rPr lang="en-GB" sz="788">
                <a:solidFill>
                  <a:prstClr val="black"/>
                </a:solidFill>
                <a:latin typeface="Bodoni MT" panose="02070603080606020203" pitchFamily="18" charset="0"/>
              </a:rPr>
              <a:t>Pyrometallurgy</a:t>
            </a:r>
          </a:p>
          <a:p>
            <a:pPr algn="ctr" defTabSz="685800">
              <a:defRPr/>
            </a:pPr>
            <a:r>
              <a:rPr lang="en-GB" sz="788">
                <a:solidFill>
                  <a:prstClr val="black"/>
                </a:solidFill>
                <a:latin typeface="Bodoni MT" panose="02070603080606020203" pitchFamily="18" charset="0"/>
              </a:rPr>
              <a:t>Hydrometallurgy</a:t>
            </a:r>
          </a:p>
          <a:p>
            <a:pPr algn="ctr" defTabSz="685800">
              <a:defRPr/>
            </a:pPr>
            <a:r>
              <a:rPr lang="en-GB" sz="788">
                <a:solidFill>
                  <a:prstClr val="black"/>
                </a:solidFill>
                <a:latin typeface="Bodoni MT" panose="02070603080606020203" pitchFamily="18" charset="0"/>
              </a:rPr>
              <a:t>Size reduction</a:t>
            </a:r>
          </a:p>
          <a:p>
            <a:pPr algn="ctr" defTabSz="685800">
              <a:defRPr/>
            </a:pPr>
            <a:r>
              <a:rPr lang="en-GB" sz="788">
                <a:solidFill>
                  <a:prstClr val="black"/>
                </a:solidFill>
                <a:latin typeface="Bodoni MT" panose="02070603080606020203" pitchFamily="18" charset="0"/>
              </a:rPr>
              <a:t>Classification</a:t>
            </a:r>
          </a:p>
          <a:p>
            <a:pPr algn="ctr" defTabSz="685800">
              <a:defRPr/>
            </a:pPr>
            <a:r>
              <a:rPr lang="en-GB" sz="788">
                <a:solidFill>
                  <a:prstClr val="black"/>
                </a:solidFill>
                <a:latin typeface="Bodoni MT" panose="02070603080606020203" pitchFamily="18" charset="0"/>
              </a:rPr>
              <a:t>Separation</a:t>
            </a:r>
          </a:p>
        </p:txBody>
      </p:sp>
      <p:sp>
        <p:nvSpPr>
          <p:cNvPr id="50" name="Rektangel: avrundede hjørner 49">
            <a:extLst>
              <a:ext uri="{FF2B5EF4-FFF2-40B4-BE49-F238E27FC236}">
                <a16:creationId xmlns:a16="http://schemas.microsoft.com/office/drawing/2014/main" id="{8116A266-A182-4CE7-8D1B-6AE7A60AE77E}"/>
              </a:ext>
            </a:extLst>
          </p:cNvPr>
          <p:cNvSpPr/>
          <p:nvPr/>
        </p:nvSpPr>
        <p:spPr>
          <a:xfrm>
            <a:off x="4188692" y="2022242"/>
            <a:ext cx="971844" cy="1696973"/>
          </a:xfrm>
          <a:prstGeom prst="round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1" name="Rektangel: avrundede hjørner 50">
            <a:extLst>
              <a:ext uri="{FF2B5EF4-FFF2-40B4-BE49-F238E27FC236}">
                <a16:creationId xmlns:a16="http://schemas.microsoft.com/office/drawing/2014/main" id="{32283182-C470-4369-8F34-2433ACE5BEA3}"/>
              </a:ext>
            </a:extLst>
          </p:cNvPr>
          <p:cNvSpPr/>
          <p:nvPr/>
        </p:nvSpPr>
        <p:spPr>
          <a:xfrm>
            <a:off x="4275360" y="2085446"/>
            <a:ext cx="823850" cy="360482"/>
          </a:xfrm>
          <a:prstGeom prst="roundRect">
            <a:avLst/>
          </a:prstGeom>
          <a:solidFill>
            <a:srgbClr val="2A1044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900">
                <a:solidFill>
                  <a:prstClr val="white"/>
                </a:solidFill>
                <a:latin typeface="Calibri" panose="020F0502020204030204"/>
              </a:rPr>
              <a:t>Powders</a:t>
            </a:r>
          </a:p>
        </p:txBody>
      </p:sp>
      <p:sp>
        <p:nvSpPr>
          <p:cNvPr id="52" name="TekstSylinder 51">
            <a:extLst>
              <a:ext uri="{FF2B5EF4-FFF2-40B4-BE49-F238E27FC236}">
                <a16:creationId xmlns:a16="http://schemas.microsoft.com/office/drawing/2014/main" id="{91387213-1F68-44EB-A424-6130E3573DD1}"/>
              </a:ext>
            </a:extLst>
          </p:cNvPr>
          <p:cNvSpPr txBox="1"/>
          <p:nvPr/>
        </p:nvSpPr>
        <p:spPr>
          <a:xfrm>
            <a:off x="4124778" y="3164274"/>
            <a:ext cx="1111202" cy="5773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>
              <a:defRPr/>
            </a:pPr>
            <a:r>
              <a:rPr lang="en-GB" sz="788">
                <a:solidFill>
                  <a:prstClr val="black"/>
                </a:solidFill>
                <a:latin typeface="Bodoni MT" panose="02070603080606020203" pitchFamily="18" charset="0"/>
              </a:rPr>
              <a:t>Plasma systems</a:t>
            </a:r>
          </a:p>
          <a:p>
            <a:pPr algn="ctr" defTabSz="685800">
              <a:defRPr/>
            </a:pPr>
            <a:r>
              <a:rPr lang="en-GB" sz="788">
                <a:solidFill>
                  <a:prstClr val="black"/>
                </a:solidFill>
                <a:latin typeface="Bodoni MT" panose="02070603080606020203" pitchFamily="18" charset="0"/>
              </a:rPr>
              <a:t>Nano/Spheroidization</a:t>
            </a:r>
          </a:p>
          <a:p>
            <a:pPr algn="ctr" defTabSz="685800">
              <a:defRPr/>
            </a:pPr>
            <a:r>
              <a:rPr lang="en-GB" sz="788">
                <a:solidFill>
                  <a:prstClr val="black"/>
                </a:solidFill>
                <a:latin typeface="Bodoni MT" panose="02070603080606020203" pitchFamily="18" charset="0"/>
              </a:rPr>
              <a:t>Atomization</a:t>
            </a:r>
          </a:p>
          <a:p>
            <a:pPr algn="ctr" defTabSz="685800">
              <a:defRPr/>
            </a:pPr>
            <a:r>
              <a:rPr lang="en-GB" sz="788">
                <a:solidFill>
                  <a:prstClr val="black"/>
                </a:solidFill>
                <a:latin typeface="Bodoni MT" panose="02070603080606020203" pitchFamily="18" charset="0"/>
              </a:rPr>
              <a:t>Milling/classification</a:t>
            </a:r>
          </a:p>
        </p:txBody>
      </p:sp>
      <p:sp>
        <p:nvSpPr>
          <p:cNvPr id="61" name="Rektangel: avrundede hjørner 60">
            <a:extLst>
              <a:ext uri="{FF2B5EF4-FFF2-40B4-BE49-F238E27FC236}">
                <a16:creationId xmlns:a16="http://schemas.microsoft.com/office/drawing/2014/main" id="{CBA78550-C4D4-4956-B264-F5F30371299A}"/>
              </a:ext>
            </a:extLst>
          </p:cNvPr>
          <p:cNvSpPr/>
          <p:nvPr/>
        </p:nvSpPr>
        <p:spPr>
          <a:xfrm>
            <a:off x="5395122" y="2022242"/>
            <a:ext cx="971844" cy="1696973"/>
          </a:xfrm>
          <a:prstGeom prst="round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2" name="Rektangel: avrundede hjørner 61">
            <a:extLst>
              <a:ext uri="{FF2B5EF4-FFF2-40B4-BE49-F238E27FC236}">
                <a16:creationId xmlns:a16="http://schemas.microsoft.com/office/drawing/2014/main" id="{A8F3151D-86DD-4273-86E0-616E8E33EEDE}"/>
              </a:ext>
            </a:extLst>
          </p:cNvPr>
          <p:cNvSpPr/>
          <p:nvPr/>
        </p:nvSpPr>
        <p:spPr>
          <a:xfrm>
            <a:off x="5474124" y="2111256"/>
            <a:ext cx="824985" cy="339656"/>
          </a:xfrm>
          <a:prstGeom prst="roundRect">
            <a:avLst/>
          </a:prstGeom>
          <a:solidFill>
            <a:srgbClr val="2A1044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825">
                <a:solidFill>
                  <a:prstClr val="white"/>
                </a:solidFill>
                <a:latin typeface="Calibri" panose="020F0502020204030204"/>
              </a:rPr>
              <a:t>Additive Manufacturing</a:t>
            </a:r>
          </a:p>
        </p:txBody>
      </p:sp>
      <p:sp>
        <p:nvSpPr>
          <p:cNvPr id="63" name="TekstSylinder 62">
            <a:extLst>
              <a:ext uri="{FF2B5EF4-FFF2-40B4-BE49-F238E27FC236}">
                <a16:creationId xmlns:a16="http://schemas.microsoft.com/office/drawing/2014/main" id="{15C1B1AB-6577-4E35-91FE-382E6A875974}"/>
              </a:ext>
            </a:extLst>
          </p:cNvPr>
          <p:cNvSpPr txBox="1"/>
          <p:nvPr/>
        </p:nvSpPr>
        <p:spPr>
          <a:xfrm>
            <a:off x="5381192" y="3249164"/>
            <a:ext cx="995786" cy="4560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defRPr sz="1050">
                <a:latin typeface="Bodoni MT" panose="02070603080606020203" pitchFamily="18" charset="0"/>
              </a:defRPr>
            </a:lvl1pPr>
          </a:lstStyle>
          <a:p>
            <a:pPr defTabSz="685800">
              <a:defRPr/>
            </a:pPr>
            <a:r>
              <a:rPr lang="en-GB" sz="788">
                <a:solidFill>
                  <a:prstClr val="black"/>
                </a:solidFill>
              </a:rPr>
              <a:t>3D printing metals</a:t>
            </a:r>
          </a:p>
          <a:p>
            <a:pPr defTabSz="685800">
              <a:defRPr/>
            </a:pPr>
            <a:r>
              <a:rPr lang="en-GB" sz="788" err="1">
                <a:solidFill>
                  <a:prstClr val="black"/>
                </a:solidFill>
              </a:rPr>
              <a:t>Iso</a:t>
            </a:r>
            <a:r>
              <a:rPr lang="en-GB" sz="788">
                <a:solidFill>
                  <a:prstClr val="black"/>
                </a:solidFill>
              </a:rPr>
              <a:t>-static pressing</a:t>
            </a:r>
          </a:p>
          <a:p>
            <a:pPr defTabSz="685800">
              <a:defRPr/>
            </a:pPr>
            <a:r>
              <a:rPr lang="en-GB" sz="788">
                <a:solidFill>
                  <a:prstClr val="black"/>
                </a:solidFill>
              </a:rPr>
              <a:t>Injection Moulding</a:t>
            </a:r>
          </a:p>
        </p:txBody>
      </p:sp>
      <p:sp>
        <p:nvSpPr>
          <p:cNvPr id="77" name="Pil: høyre 76">
            <a:extLst>
              <a:ext uri="{FF2B5EF4-FFF2-40B4-BE49-F238E27FC236}">
                <a16:creationId xmlns:a16="http://schemas.microsoft.com/office/drawing/2014/main" id="{47E05542-47D2-4130-BF34-E7719741EB24}"/>
              </a:ext>
            </a:extLst>
          </p:cNvPr>
          <p:cNvSpPr/>
          <p:nvPr/>
        </p:nvSpPr>
        <p:spPr>
          <a:xfrm>
            <a:off x="3976035" y="2692753"/>
            <a:ext cx="188451" cy="292814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55F3D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342900">
              <a:defRPr/>
            </a:pPr>
            <a:endParaRPr lang="en-US" sz="1350">
              <a:solidFill>
                <a:srgbClr val="626262"/>
              </a:solidFill>
              <a:latin typeface="Calibri"/>
            </a:endParaRPr>
          </a:p>
        </p:txBody>
      </p:sp>
      <p:sp>
        <p:nvSpPr>
          <p:cNvPr id="78" name="Pil: høyre 77">
            <a:extLst>
              <a:ext uri="{FF2B5EF4-FFF2-40B4-BE49-F238E27FC236}">
                <a16:creationId xmlns:a16="http://schemas.microsoft.com/office/drawing/2014/main" id="{373E6EC2-C030-48DF-B2A3-5DCFEF316820}"/>
              </a:ext>
            </a:extLst>
          </p:cNvPr>
          <p:cNvSpPr/>
          <p:nvPr/>
        </p:nvSpPr>
        <p:spPr>
          <a:xfrm>
            <a:off x="5187933" y="2683694"/>
            <a:ext cx="188451" cy="292814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55F3D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342900">
              <a:defRPr/>
            </a:pPr>
            <a:endParaRPr lang="en-US" sz="1350">
              <a:solidFill>
                <a:srgbClr val="626262"/>
              </a:solidFill>
              <a:latin typeface="Calibri"/>
            </a:endParaRPr>
          </a:p>
        </p:txBody>
      </p:sp>
      <p:sp>
        <p:nvSpPr>
          <p:cNvPr id="83" name="Rektangel: avrundede hjørner 82">
            <a:extLst>
              <a:ext uri="{FF2B5EF4-FFF2-40B4-BE49-F238E27FC236}">
                <a16:creationId xmlns:a16="http://schemas.microsoft.com/office/drawing/2014/main" id="{DA882587-F87F-4992-AFA3-3A0FFAD3E1EC}"/>
              </a:ext>
            </a:extLst>
          </p:cNvPr>
          <p:cNvSpPr/>
          <p:nvPr/>
        </p:nvSpPr>
        <p:spPr>
          <a:xfrm>
            <a:off x="2367458" y="4225746"/>
            <a:ext cx="734871" cy="306467"/>
          </a:xfrm>
          <a:prstGeom prst="round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>
              <a:defRPr/>
            </a:pPr>
            <a:r>
              <a:rPr lang="en-US" sz="1200">
                <a:solidFill>
                  <a:prstClr val="black"/>
                </a:solidFill>
                <a:latin typeface="Bodoni MT" panose="02070603080606020203" pitchFamily="18" charset="0"/>
              </a:rPr>
              <a:t>Markets</a:t>
            </a:r>
          </a:p>
        </p:txBody>
      </p:sp>
      <p:sp>
        <p:nvSpPr>
          <p:cNvPr id="100" name="Rektangel: avrundede hjørner 99">
            <a:extLst>
              <a:ext uri="{FF2B5EF4-FFF2-40B4-BE49-F238E27FC236}">
                <a16:creationId xmlns:a16="http://schemas.microsoft.com/office/drawing/2014/main" id="{4EEB91B5-0031-4BE9-A64E-DCF62DF42761}"/>
              </a:ext>
            </a:extLst>
          </p:cNvPr>
          <p:cNvSpPr/>
          <p:nvPr/>
        </p:nvSpPr>
        <p:spPr>
          <a:xfrm>
            <a:off x="2018754" y="1944983"/>
            <a:ext cx="997890" cy="306467"/>
          </a:xfrm>
          <a:prstGeom prst="round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>
              <a:defRPr/>
            </a:pPr>
            <a:r>
              <a:rPr lang="en-US" sz="1200">
                <a:solidFill>
                  <a:prstClr val="black"/>
                </a:solidFill>
                <a:latin typeface="Bodoni MT" panose="02070603080606020203" pitchFamily="18" charset="0"/>
              </a:rPr>
              <a:t>Process flow</a:t>
            </a:r>
          </a:p>
        </p:txBody>
      </p:sp>
      <p:sp>
        <p:nvSpPr>
          <p:cNvPr id="119" name="TekstSylinder 118">
            <a:extLst>
              <a:ext uri="{FF2B5EF4-FFF2-40B4-BE49-F238E27FC236}">
                <a16:creationId xmlns:a16="http://schemas.microsoft.com/office/drawing/2014/main" id="{F856DE5E-48C3-4CB2-B66E-E534E4FCCC60}"/>
              </a:ext>
            </a:extLst>
          </p:cNvPr>
          <p:cNvSpPr txBox="1"/>
          <p:nvPr/>
        </p:nvSpPr>
        <p:spPr>
          <a:xfrm>
            <a:off x="3289383" y="3813145"/>
            <a:ext cx="7841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>
              <a:defRPr/>
            </a:pPr>
            <a:r>
              <a:rPr lang="en-GB" sz="1200">
                <a:solidFill>
                  <a:prstClr val="black"/>
                </a:solidFill>
                <a:latin typeface="Bodoni MT" panose="02070603080606020203" pitchFamily="18" charset="0"/>
              </a:rPr>
              <a:t>Circular</a:t>
            </a:r>
          </a:p>
          <a:p>
            <a:pPr algn="ctr" defTabSz="685800">
              <a:defRPr/>
            </a:pPr>
            <a:r>
              <a:rPr lang="en-GB" sz="1200">
                <a:solidFill>
                  <a:prstClr val="black"/>
                </a:solidFill>
                <a:latin typeface="Bodoni MT" panose="02070603080606020203" pitchFamily="18" charset="0"/>
              </a:rPr>
              <a:t>Solutions</a:t>
            </a:r>
          </a:p>
        </p:txBody>
      </p:sp>
      <p:grpSp>
        <p:nvGrpSpPr>
          <p:cNvPr id="122" name="Gruppe 121">
            <a:extLst>
              <a:ext uri="{FF2B5EF4-FFF2-40B4-BE49-F238E27FC236}">
                <a16:creationId xmlns:a16="http://schemas.microsoft.com/office/drawing/2014/main" id="{29AEBCCA-2E6B-41B1-89A6-3E5076D9DEC5}"/>
              </a:ext>
            </a:extLst>
          </p:cNvPr>
          <p:cNvGrpSpPr/>
          <p:nvPr/>
        </p:nvGrpSpPr>
        <p:grpSpPr>
          <a:xfrm>
            <a:off x="4123751" y="3831760"/>
            <a:ext cx="1889420" cy="393331"/>
            <a:chOff x="8635506" y="4473752"/>
            <a:chExt cx="3288924" cy="875484"/>
          </a:xfrm>
        </p:grpSpPr>
        <p:sp>
          <p:nvSpPr>
            <p:cNvPr id="115" name="Circular Arrow 16">
              <a:extLst>
                <a:ext uri="{FF2B5EF4-FFF2-40B4-BE49-F238E27FC236}">
                  <a16:creationId xmlns:a16="http://schemas.microsoft.com/office/drawing/2014/main" id="{0B949CB3-AC80-4741-9183-E5BC75EA0578}"/>
                </a:ext>
              </a:extLst>
            </p:cNvPr>
            <p:cNvSpPr/>
            <p:nvPr/>
          </p:nvSpPr>
          <p:spPr>
            <a:xfrm rot="5400000" flipH="1">
              <a:off x="11070899" y="4439482"/>
              <a:ext cx="814571" cy="892491"/>
            </a:xfrm>
            <a:prstGeom prst="circularArrow">
              <a:avLst>
                <a:gd name="adj1" fmla="val 12500"/>
                <a:gd name="adj2" fmla="val 1142319"/>
                <a:gd name="adj3" fmla="val 20457681"/>
                <a:gd name="adj4" fmla="val 16258220"/>
                <a:gd name="adj5" fmla="val 12500"/>
              </a:avLst>
            </a:prstGeom>
            <a:solidFill>
              <a:srgbClr val="F55F3D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342900">
                <a:defRPr/>
              </a:pPr>
              <a:endParaRPr lang="en-US" sz="1350">
                <a:solidFill>
                  <a:srgbClr val="626262"/>
                </a:solidFill>
                <a:latin typeface="Calibri"/>
              </a:endParaRPr>
            </a:p>
          </p:txBody>
        </p:sp>
        <p:sp>
          <p:nvSpPr>
            <p:cNvPr id="116" name="Circular Arrow 50">
              <a:extLst>
                <a:ext uri="{FF2B5EF4-FFF2-40B4-BE49-F238E27FC236}">
                  <a16:creationId xmlns:a16="http://schemas.microsoft.com/office/drawing/2014/main" id="{70496A30-8D36-4BA5-B187-ABCB7B7BA5AC}"/>
                </a:ext>
              </a:extLst>
            </p:cNvPr>
            <p:cNvSpPr/>
            <p:nvPr/>
          </p:nvSpPr>
          <p:spPr>
            <a:xfrm rot="5400000" flipV="1">
              <a:off x="8678175" y="4490449"/>
              <a:ext cx="814571" cy="892491"/>
            </a:xfrm>
            <a:prstGeom prst="circularArrow">
              <a:avLst>
                <a:gd name="adj1" fmla="val 12500"/>
                <a:gd name="adj2" fmla="val 1142319"/>
                <a:gd name="adj3" fmla="val 20457681"/>
                <a:gd name="adj4" fmla="val 16258220"/>
                <a:gd name="adj5" fmla="val 12500"/>
              </a:avLst>
            </a:prstGeom>
            <a:solidFill>
              <a:srgbClr val="F55F3D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342900">
                <a:defRPr/>
              </a:pPr>
              <a:endParaRPr lang="en-US" sz="1350">
                <a:solidFill>
                  <a:srgbClr val="626262"/>
                </a:solidFill>
                <a:latin typeface="Calibri"/>
              </a:endParaRPr>
            </a:p>
          </p:txBody>
        </p:sp>
        <p:sp>
          <p:nvSpPr>
            <p:cNvPr id="117" name="Circular Arrow 60">
              <a:extLst>
                <a:ext uri="{FF2B5EF4-FFF2-40B4-BE49-F238E27FC236}">
                  <a16:creationId xmlns:a16="http://schemas.microsoft.com/office/drawing/2014/main" id="{ECA68983-FE4F-4FCF-BE78-02FA222F999B}"/>
                </a:ext>
              </a:extLst>
            </p:cNvPr>
            <p:cNvSpPr/>
            <p:nvPr/>
          </p:nvSpPr>
          <p:spPr>
            <a:xfrm flipV="1">
              <a:off x="11078860" y="4473752"/>
              <a:ext cx="837629" cy="867922"/>
            </a:xfrm>
            <a:prstGeom prst="circularArrow">
              <a:avLst>
                <a:gd name="adj1" fmla="val 12500"/>
                <a:gd name="adj2" fmla="val 1142319"/>
                <a:gd name="adj3" fmla="val 20457681"/>
                <a:gd name="adj4" fmla="val 16258220"/>
                <a:gd name="adj5" fmla="val 12500"/>
              </a:avLst>
            </a:prstGeom>
            <a:solidFill>
              <a:srgbClr val="F55F3D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342900">
                <a:defRPr/>
              </a:pPr>
              <a:endParaRPr lang="en-US" sz="1350">
                <a:solidFill>
                  <a:srgbClr val="626262"/>
                </a:solidFill>
                <a:latin typeface="Calibri"/>
              </a:endParaRPr>
            </a:p>
          </p:txBody>
        </p:sp>
        <p:sp>
          <p:nvSpPr>
            <p:cNvPr id="118" name="Circular Arrow 16">
              <a:extLst>
                <a:ext uri="{FF2B5EF4-FFF2-40B4-BE49-F238E27FC236}">
                  <a16:creationId xmlns:a16="http://schemas.microsoft.com/office/drawing/2014/main" id="{79AD9050-E3D9-47C7-B54A-7DFD3A20DAD2}"/>
                </a:ext>
              </a:extLst>
            </p:cNvPr>
            <p:cNvSpPr/>
            <p:nvPr/>
          </p:nvSpPr>
          <p:spPr>
            <a:xfrm flipH="1">
              <a:off x="8635506" y="4481314"/>
              <a:ext cx="837629" cy="867922"/>
            </a:xfrm>
            <a:prstGeom prst="circularArrow">
              <a:avLst>
                <a:gd name="adj1" fmla="val 12500"/>
                <a:gd name="adj2" fmla="val 1142319"/>
                <a:gd name="adj3" fmla="val 20457681"/>
                <a:gd name="adj4" fmla="val 16258220"/>
                <a:gd name="adj5" fmla="val 12500"/>
              </a:avLst>
            </a:prstGeom>
            <a:solidFill>
              <a:srgbClr val="F55F3D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342900">
                <a:defRPr/>
              </a:pPr>
              <a:endParaRPr lang="en-US" sz="1350">
                <a:solidFill>
                  <a:srgbClr val="626262"/>
                </a:solidFill>
                <a:latin typeface="Calibri"/>
              </a:endParaRPr>
            </a:p>
          </p:txBody>
        </p:sp>
        <p:sp>
          <p:nvSpPr>
            <p:cNvPr id="120" name="Pil: høyre 119">
              <a:extLst>
                <a:ext uri="{FF2B5EF4-FFF2-40B4-BE49-F238E27FC236}">
                  <a16:creationId xmlns:a16="http://schemas.microsoft.com/office/drawing/2014/main" id="{075858BC-B57C-4E4D-9859-A897F92CD844}"/>
                </a:ext>
              </a:extLst>
            </p:cNvPr>
            <p:cNvSpPr/>
            <p:nvPr/>
          </p:nvSpPr>
          <p:spPr>
            <a:xfrm>
              <a:off x="9236817" y="5156659"/>
              <a:ext cx="2120031" cy="172930"/>
            </a:xfrm>
            <a:prstGeom prst="rightArrow">
              <a:avLst/>
            </a:prstGeom>
            <a:solidFill>
              <a:srgbClr val="F55F3D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342900">
                <a:defRPr/>
              </a:pPr>
              <a:endParaRPr lang="en-US" sz="1350">
                <a:solidFill>
                  <a:srgbClr val="626262"/>
                </a:solidFill>
                <a:latin typeface="Calibri"/>
              </a:endParaRPr>
            </a:p>
          </p:txBody>
        </p:sp>
        <p:sp>
          <p:nvSpPr>
            <p:cNvPr id="121" name="Pil: høyre 120">
              <a:extLst>
                <a:ext uri="{FF2B5EF4-FFF2-40B4-BE49-F238E27FC236}">
                  <a16:creationId xmlns:a16="http://schemas.microsoft.com/office/drawing/2014/main" id="{431B678A-B474-4147-9A4E-D9C2F0CD2CA4}"/>
                </a:ext>
              </a:extLst>
            </p:cNvPr>
            <p:cNvSpPr/>
            <p:nvPr/>
          </p:nvSpPr>
          <p:spPr>
            <a:xfrm flipH="1">
              <a:off x="9215982" y="4494819"/>
              <a:ext cx="2120031" cy="172930"/>
            </a:xfrm>
            <a:prstGeom prst="rightArrow">
              <a:avLst/>
            </a:prstGeom>
            <a:solidFill>
              <a:srgbClr val="F55F3D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342900">
                <a:defRPr/>
              </a:pPr>
              <a:endParaRPr lang="en-US" sz="1350">
                <a:solidFill>
                  <a:srgbClr val="626262"/>
                </a:solidFill>
                <a:latin typeface="Calibri"/>
              </a:endParaRPr>
            </a:p>
          </p:txBody>
        </p:sp>
      </p:grpSp>
      <p:sp>
        <p:nvSpPr>
          <p:cNvPr id="123" name="TekstSylinder 122">
            <a:extLst>
              <a:ext uri="{FF2B5EF4-FFF2-40B4-BE49-F238E27FC236}">
                <a16:creationId xmlns:a16="http://schemas.microsoft.com/office/drawing/2014/main" id="{825F659D-C9DC-4C23-A532-F87A00AF7DAC}"/>
              </a:ext>
            </a:extLst>
          </p:cNvPr>
          <p:cNvSpPr txBox="1"/>
          <p:nvPr/>
        </p:nvSpPr>
        <p:spPr>
          <a:xfrm>
            <a:off x="6734684" y="1958489"/>
            <a:ext cx="7394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nb-NO"/>
            </a:defPPr>
            <a:lvl1pPr algn="ctr">
              <a:defRPr sz="1600">
                <a:latin typeface="Bodoni MT" panose="02070603080606020203" pitchFamily="18" charset="0"/>
              </a:defRPr>
            </a:lvl1pPr>
          </a:lstStyle>
          <a:p>
            <a:pPr defTabSz="685800">
              <a:defRPr/>
            </a:pPr>
            <a:r>
              <a:rPr lang="nb-NO" sz="1200">
                <a:solidFill>
                  <a:prstClr val="black"/>
                </a:solidFill>
              </a:rPr>
              <a:t>Partners</a:t>
            </a:r>
          </a:p>
        </p:txBody>
      </p:sp>
      <p:graphicFrame>
        <p:nvGraphicFramePr>
          <p:cNvPr id="124" name="Diagram 123">
            <a:extLst>
              <a:ext uri="{FF2B5EF4-FFF2-40B4-BE49-F238E27FC236}">
                <a16:creationId xmlns:a16="http://schemas.microsoft.com/office/drawing/2014/main" id="{579FC7BD-9522-43AB-B964-9AD34C4C34BC}"/>
              </a:ext>
            </a:extLst>
          </p:cNvPr>
          <p:cNvGraphicFramePr/>
          <p:nvPr>
            <p:extLst/>
          </p:nvPr>
        </p:nvGraphicFramePr>
        <p:xfrm>
          <a:off x="6853793" y="2207206"/>
          <a:ext cx="3893347" cy="22132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25" name="Rektangel 124">
            <a:extLst>
              <a:ext uri="{FF2B5EF4-FFF2-40B4-BE49-F238E27FC236}">
                <a16:creationId xmlns:a16="http://schemas.microsoft.com/office/drawing/2014/main" id="{F28687E6-9BD7-407D-A472-E19A00A0451A}"/>
              </a:ext>
            </a:extLst>
          </p:cNvPr>
          <p:cNvSpPr/>
          <p:nvPr/>
        </p:nvSpPr>
        <p:spPr>
          <a:xfrm>
            <a:off x="8801519" y="3388973"/>
            <a:ext cx="1166559" cy="1615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>
              <a:defRPr/>
            </a:pPr>
            <a:r>
              <a:rPr lang="nb-NO" sz="450">
                <a:solidFill>
                  <a:srgbClr val="53813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Green </a:t>
            </a:r>
            <a:r>
              <a:rPr lang="nb-NO" sz="45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Energy </a:t>
            </a:r>
            <a:r>
              <a:rPr lang="nb-NO" sz="450">
                <a:solidFill>
                  <a:srgbClr val="53813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Network</a:t>
            </a:r>
            <a:endParaRPr lang="nb-NO" sz="45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26" name="Bilde 125">
            <a:extLst>
              <a:ext uri="{FF2B5EF4-FFF2-40B4-BE49-F238E27FC236}">
                <a16:creationId xmlns:a16="http://schemas.microsoft.com/office/drawing/2014/main" id="{2DA91A69-D3A8-4F49-8C12-2F68F0C88010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81204" y="2568281"/>
            <a:ext cx="546867" cy="101315"/>
          </a:xfrm>
          <a:prstGeom prst="rect">
            <a:avLst/>
          </a:prstGeom>
        </p:spPr>
      </p:pic>
      <p:pic>
        <p:nvPicPr>
          <p:cNvPr id="127" name="Bilde 126">
            <a:extLst>
              <a:ext uri="{FF2B5EF4-FFF2-40B4-BE49-F238E27FC236}">
                <a16:creationId xmlns:a16="http://schemas.microsoft.com/office/drawing/2014/main" id="{6500D8F9-BFD5-49DF-8EF1-98C98322121D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1085" y="2538186"/>
            <a:ext cx="468145" cy="131410"/>
          </a:xfrm>
          <a:prstGeom prst="rect">
            <a:avLst/>
          </a:prstGeom>
        </p:spPr>
      </p:pic>
      <p:pic>
        <p:nvPicPr>
          <p:cNvPr id="128" name="Bilde 127">
            <a:extLst>
              <a:ext uri="{FF2B5EF4-FFF2-40B4-BE49-F238E27FC236}">
                <a16:creationId xmlns:a16="http://schemas.microsoft.com/office/drawing/2014/main" id="{4E229C65-AF66-42F4-ADAF-66ECD673DF97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26966" y="3181235"/>
            <a:ext cx="546867" cy="118461"/>
          </a:xfrm>
          <a:prstGeom prst="rect">
            <a:avLst/>
          </a:prstGeom>
        </p:spPr>
      </p:pic>
      <p:pic>
        <p:nvPicPr>
          <p:cNvPr id="129" name="Bilde 128">
            <a:extLst>
              <a:ext uri="{FF2B5EF4-FFF2-40B4-BE49-F238E27FC236}">
                <a16:creationId xmlns:a16="http://schemas.microsoft.com/office/drawing/2014/main" id="{6523DC23-FB81-4DE2-A037-A7B96F69DECD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31628" y="2538185"/>
            <a:ext cx="473918" cy="131410"/>
          </a:xfrm>
          <a:prstGeom prst="rect">
            <a:avLst/>
          </a:prstGeom>
        </p:spPr>
      </p:pic>
      <p:pic>
        <p:nvPicPr>
          <p:cNvPr id="130" name="Bilde 129">
            <a:extLst>
              <a:ext uri="{FF2B5EF4-FFF2-40B4-BE49-F238E27FC236}">
                <a16:creationId xmlns:a16="http://schemas.microsoft.com/office/drawing/2014/main" id="{74769548-BF9B-420E-B955-B352B75C8C7D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14380" y="3234006"/>
            <a:ext cx="433002" cy="160372"/>
          </a:xfrm>
          <a:prstGeom prst="rect">
            <a:avLst/>
          </a:prstGeom>
        </p:spPr>
      </p:pic>
      <p:pic>
        <p:nvPicPr>
          <p:cNvPr id="131" name="Bilde 130">
            <a:extLst>
              <a:ext uri="{FF2B5EF4-FFF2-40B4-BE49-F238E27FC236}">
                <a16:creationId xmlns:a16="http://schemas.microsoft.com/office/drawing/2014/main" id="{33A86EA2-6B24-4FF4-B791-D0E959B4DA54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3474" y="3329822"/>
            <a:ext cx="546867" cy="87293"/>
          </a:xfrm>
          <a:prstGeom prst="rect">
            <a:avLst/>
          </a:prstGeom>
        </p:spPr>
      </p:pic>
      <p:sp>
        <p:nvSpPr>
          <p:cNvPr id="133" name="TekstSylinder 132">
            <a:extLst>
              <a:ext uri="{FF2B5EF4-FFF2-40B4-BE49-F238E27FC236}">
                <a16:creationId xmlns:a16="http://schemas.microsoft.com/office/drawing/2014/main" id="{4E9DB987-67AC-4836-8A68-23ED5F6A62C6}"/>
              </a:ext>
            </a:extLst>
          </p:cNvPr>
          <p:cNvSpPr txBox="1"/>
          <p:nvPr/>
        </p:nvSpPr>
        <p:spPr>
          <a:xfrm>
            <a:off x="6727749" y="3895058"/>
            <a:ext cx="17139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nb-NO"/>
            </a:defPPr>
            <a:lvl1pPr algn="ctr">
              <a:defRPr sz="1600">
                <a:latin typeface="Bodoni MT" panose="02070603080606020203" pitchFamily="18" charset="0"/>
              </a:defRPr>
            </a:lvl1pPr>
          </a:lstStyle>
          <a:p>
            <a:pPr defTabSz="685800">
              <a:defRPr/>
            </a:pPr>
            <a:r>
              <a:rPr lang="en-US" sz="1200">
                <a:solidFill>
                  <a:prstClr val="black"/>
                </a:solidFill>
              </a:rPr>
              <a:t>Industrial scale piloting</a:t>
            </a:r>
          </a:p>
        </p:txBody>
      </p:sp>
      <p:pic>
        <p:nvPicPr>
          <p:cNvPr id="134" name="Bilde 133" descr="Bilderesultat for LASERTEC 65 3D">
            <a:extLst>
              <a:ext uri="{FF2B5EF4-FFF2-40B4-BE49-F238E27FC236}">
                <a16:creationId xmlns:a16="http://schemas.microsoft.com/office/drawing/2014/main" id="{4ADAE58C-C333-4A1F-B528-439BFBEE5C5F}"/>
              </a:ext>
            </a:extLst>
          </p:cNvPr>
          <p:cNvPicPr/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18192" y="4961176"/>
            <a:ext cx="1172789" cy="8756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Bilde 137">
            <a:extLst>
              <a:ext uri="{FF2B5EF4-FFF2-40B4-BE49-F238E27FC236}">
                <a16:creationId xmlns:a16="http://schemas.microsoft.com/office/drawing/2014/main" id="{855F052B-45BF-4B7C-85EC-AB96BADCA662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7199" y="5026153"/>
            <a:ext cx="686472" cy="630070"/>
          </a:xfrm>
          <a:prstGeom prst="rect">
            <a:avLst/>
          </a:prstGeom>
        </p:spPr>
      </p:pic>
      <p:pic>
        <p:nvPicPr>
          <p:cNvPr id="140" name="Picture 3" descr="C:\Documents and Settings\krspg\Desktop\utstyrsbeskrivelse\bilder\small scale 1.jpg">
            <a:extLst>
              <a:ext uri="{FF2B5EF4-FFF2-40B4-BE49-F238E27FC236}">
                <a16:creationId xmlns:a16="http://schemas.microsoft.com/office/drawing/2014/main" id="{845A2CDE-B961-4293-A953-83A8A575EC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75876" y="4134069"/>
            <a:ext cx="635923" cy="582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1" name="Picture 2" descr="H:\120203 bilder overført\Krossen Prosess\2009-07-24 Diverse Prosess 090724\Prosess 090724 037.JPG">
            <a:extLst>
              <a:ext uri="{FF2B5EF4-FFF2-40B4-BE49-F238E27FC236}">
                <a16:creationId xmlns:a16="http://schemas.microsoft.com/office/drawing/2014/main" id="{F88511CC-990D-44E2-96AB-EEE1B90C7F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70524" y="4135749"/>
            <a:ext cx="602476" cy="58239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3" name="Bilde 142">
            <a:extLst>
              <a:ext uri="{FF2B5EF4-FFF2-40B4-BE49-F238E27FC236}">
                <a16:creationId xmlns:a16="http://schemas.microsoft.com/office/drawing/2014/main" id="{AB8CC672-FD1C-4049-8829-A990107C2CC7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33882" y="3264710"/>
            <a:ext cx="791000" cy="514793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4" name="Picture 2" descr="http://resitec.no/images.php/original/47/OfficesDalane.JPG">
            <a:extLst>
              <a:ext uri="{FF2B5EF4-FFF2-40B4-BE49-F238E27FC236}">
                <a16:creationId xmlns:a16="http://schemas.microsoft.com/office/drawing/2014/main" id="{8E1B00B4-1DAE-482D-9946-240D1FB398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6829901" y="2729085"/>
            <a:ext cx="783074" cy="520079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5" name="Bilde 144" descr="logo1.png">
            <a:extLst>
              <a:ext uri="{FF2B5EF4-FFF2-40B4-BE49-F238E27FC236}">
                <a16:creationId xmlns:a16="http://schemas.microsoft.com/office/drawing/2014/main" id="{18C97099-E84D-4433-A4A5-D83F09CA3BB5}"/>
              </a:ext>
            </a:extLst>
          </p:cNvPr>
          <p:cNvPicPr>
            <a:picLocks noChangeAspect="1"/>
          </p:cNvPicPr>
          <p:nvPr/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1381" y="3294656"/>
            <a:ext cx="287909" cy="62624"/>
          </a:xfrm>
          <a:prstGeom prst="rect">
            <a:avLst/>
          </a:prstGeom>
        </p:spPr>
      </p:pic>
      <p:grpSp>
        <p:nvGrpSpPr>
          <p:cNvPr id="146" name="Group 1">
            <a:extLst>
              <a:ext uri="{FF2B5EF4-FFF2-40B4-BE49-F238E27FC236}">
                <a16:creationId xmlns:a16="http://schemas.microsoft.com/office/drawing/2014/main" id="{5807F50D-06B4-45A7-A068-461614AC00D7}"/>
              </a:ext>
            </a:extLst>
          </p:cNvPr>
          <p:cNvGrpSpPr>
            <a:grpSpLocks/>
          </p:cNvGrpSpPr>
          <p:nvPr/>
        </p:nvGrpSpPr>
        <p:grpSpPr bwMode="auto">
          <a:xfrm>
            <a:off x="6840936" y="2797977"/>
            <a:ext cx="226898" cy="75825"/>
            <a:chOff x="0" y="0"/>
            <a:chExt cx="8620" cy="2390"/>
          </a:xfrm>
        </p:grpSpPr>
        <p:grpSp>
          <p:nvGrpSpPr>
            <p:cNvPr id="147" name="Group 6">
              <a:extLst>
                <a:ext uri="{FF2B5EF4-FFF2-40B4-BE49-F238E27FC236}">
                  <a16:creationId xmlns:a16="http://schemas.microsoft.com/office/drawing/2014/main" id="{09A2871B-6605-4292-B746-A4ECC711F28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8620" cy="2390"/>
              <a:chOff x="0" y="0"/>
              <a:chExt cx="8620" cy="2390"/>
            </a:xfrm>
          </p:grpSpPr>
          <p:sp>
            <p:nvSpPr>
              <p:cNvPr id="152" name="Freeform 9">
                <a:extLst>
                  <a:ext uri="{FF2B5EF4-FFF2-40B4-BE49-F238E27FC236}">
                    <a16:creationId xmlns:a16="http://schemas.microsoft.com/office/drawing/2014/main" id="{3C42D7F8-C7E8-4645-B59C-E73A12B6BB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8620" cy="2390"/>
              </a:xfrm>
              <a:custGeom>
                <a:avLst/>
                <a:gdLst>
                  <a:gd name="T0" fmla="*/ 8366 w 8620"/>
                  <a:gd name="T1" fmla="*/ 0 h 2390"/>
                  <a:gd name="T2" fmla="*/ 254 w 8620"/>
                  <a:gd name="T3" fmla="*/ 0 h 2390"/>
                  <a:gd name="T4" fmla="*/ 232 w 8620"/>
                  <a:gd name="T5" fmla="*/ 1 h 2390"/>
                  <a:gd name="T6" fmla="*/ 166 w 8620"/>
                  <a:gd name="T7" fmla="*/ 16 h 2390"/>
                  <a:gd name="T8" fmla="*/ 108 w 8620"/>
                  <a:gd name="T9" fmla="*/ 46 h 2390"/>
                  <a:gd name="T10" fmla="*/ 60 w 8620"/>
                  <a:gd name="T11" fmla="*/ 90 h 2390"/>
                  <a:gd name="T12" fmla="*/ 25 w 8620"/>
                  <a:gd name="T13" fmla="*/ 145 h 2390"/>
                  <a:gd name="T14" fmla="*/ 4 w 8620"/>
                  <a:gd name="T15" fmla="*/ 208 h 2390"/>
                  <a:gd name="T16" fmla="*/ 0 w 8620"/>
                  <a:gd name="T17" fmla="*/ 254 h 2390"/>
                  <a:gd name="T18" fmla="*/ 1 w 8620"/>
                  <a:gd name="T19" fmla="*/ 2136 h 2390"/>
                  <a:gd name="T20" fmla="*/ 9 w 8620"/>
                  <a:gd name="T21" fmla="*/ 2203 h 2390"/>
                  <a:gd name="T22" fmla="*/ 35 w 8620"/>
                  <a:gd name="T23" fmla="*/ 2263 h 2390"/>
                  <a:gd name="T24" fmla="*/ 74 w 8620"/>
                  <a:gd name="T25" fmla="*/ 2315 h 2390"/>
                  <a:gd name="T26" fmla="*/ 126 w 8620"/>
                  <a:gd name="T27" fmla="*/ 2355 h 2390"/>
                  <a:gd name="T28" fmla="*/ 187 w 8620"/>
                  <a:gd name="T29" fmla="*/ 2381 h 2390"/>
                  <a:gd name="T30" fmla="*/ 254 w 8620"/>
                  <a:gd name="T31" fmla="*/ 2390 h 2390"/>
                  <a:gd name="T32" fmla="*/ 8388 w 8620"/>
                  <a:gd name="T33" fmla="*/ 2389 h 2390"/>
                  <a:gd name="T34" fmla="*/ 8454 w 8620"/>
                  <a:gd name="T35" fmla="*/ 2374 h 2390"/>
                  <a:gd name="T36" fmla="*/ 8512 w 8620"/>
                  <a:gd name="T37" fmla="*/ 2344 h 2390"/>
                  <a:gd name="T38" fmla="*/ 8525 w 8620"/>
                  <a:gd name="T39" fmla="*/ 2333 h 2390"/>
                  <a:gd name="T40" fmla="*/ 8366 w 8620"/>
                  <a:gd name="T41" fmla="*/ 2333 h 2390"/>
                  <a:gd name="T42" fmla="*/ 232 w 8620"/>
                  <a:gd name="T43" fmla="*/ 2332 h 2390"/>
                  <a:gd name="T44" fmla="*/ 168 w 8620"/>
                  <a:gd name="T45" fmla="*/ 2314 h 2390"/>
                  <a:gd name="T46" fmla="*/ 115 w 8620"/>
                  <a:gd name="T47" fmla="*/ 2276 h 2390"/>
                  <a:gd name="T48" fmla="*/ 77 w 8620"/>
                  <a:gd name="T49" fmla="*/ 2223 h 2390"/>
                  <a:gd name="T50" fmla="*/ 58 w 8620"/>
                  <a:gd name="T51" fmla="*/ 2159 h 2390"/>
                  <a:gd name="T52" fmla="*/ 57 w 8620"/>
                  <a:gd name="T53" fmla="*/ 2136 h 2390"/>
                  <a:gd name="T54" fmla="*/ 58 w 8620"/>
                  <a:gd name="T55" fmla="*/ 254 h 2390"/>
                  <a:gd name="T56" fmla="*/ 68 w 8620"/>
                  <a:gd name="T57" fmla="*/ 188 h 2390"/>
                  <a:gd name="T58" fmla="*/ 100 w 8620"/>
                  <a:gd name="T59" fmla="*/ 131 h 2390"/>
                  <a:gd name="T60" fmla="*/ 148 w 8620"/>
                  <a:gd name="T61" fmla="*/ 88 h 2390"/>
                  <a:gd name="T62" fmla="*/ 209 w 8620"/>
                  <a:gd name="T63" fmla="*/ 62 h 2390"/>
                  <a:gd name="T64" fmla="*/ 254 w 8620"/>
                  <a:gd name="T65" fmla="*/ 57 h 2390"/>
                  <a:gd name="T66" fmla="*/ 8525 w 8620"/>
                  <a:gd name="T67" fmla="*/ 57 h 2390"/>
                  <a:gd name="T68" fmla="*/ 8513 w 8620"/>
                  <a:gd name="T69" fmla="*/ 47 h 2390"/>
                  <a:gd name="T70" fmla="*/ 8455 w 8620"/>
                  <a:gd name="T71" fmla="*/ 16 h 2390"/>
                  <a:gd name="T72" fmla="*/ 8389 w 8620"/>
                  <a:gd name="T73" fmla="*/ 1 h 2390"/>
                  <a:gd name="T74" fmla="*/ 8366 w 8620"/>
                  <a:gd name="T75" fmla="*/ 0 h 23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8620" h="2390">
                    <a:moveTo>
                      <a:pt x="8366" y="0"/>
                    </a:moveTo>
                    <a:lnTo>
                      <a:pt x="254" y="0"/>
                    </a:lnTo>
                    <a:lnTo>
                      <a:pt x="232" y="1"/>
                    </a:lnTo>
                    <a:lnTo>
                      <a:pt x="166" y="16"/>
                    </a:lnTo>
                    <a:lnTo>
                      <a:pt x="108" y="46"/>
                    </a:lnTo>
                    <a:lnTo>
                      <a:pt x="60" y="90"/>
                    </a:lnTo>
                    <a:lnTo>
                      <a:pt x="25" y="145"/>
                    </a:lnTo>
                    <a:lnTo>
                      <a:pt x="4" y="208"/>
                    </a:lnTo>
                    <a:lnTo>
                      <a:pt x="0" y="254"/>
                    </a:lnTo>
                    <a:lnTo>
                      <a:pt x="1" y="2136"/>
                    </a:lnTo>
                    <a:lnTo>
                      <a:pt x="9" y="2203"/>
                    </a:lnTo>
                    <a:lnTo>
                      <a:pt x="35" y="2263"/>
                    </a:lnTo>
                    <a:lnTo>
                      <a:pt x="74" y="2315"/>
                    </a:lnTo>
                    <a:lnTo>
                      <a:pt x="126" y="2355"/>
                    </a:lnTo>
                    <a:lnTo>
                      <a:pt x="187" y="2381"/>
                    </a:lnTo>
                    <a:lnTo>
                      <a:pt x="254" y="2390"/>
                    </a:lnTo>
                    <a:lnTo>
                      <a:pt x="8388" y="2389"/>
                    </a:lnTo>
                    <a:lnTo>
                      <a:pt x="8454" y="2374"/>
                    </a:lnTo>
                    <a:lnTo>
                      <a:pt x="8512" y="2344"/>
                    </a:lnTo>
                    <a:lnTo>
                      <a:pt x="8525" y="2333"/>
                    </a:lnTo>
                    <a:lnTo>
                      <a:pt x="8366" y="2333"/>
                    </a:lnTo>
                    <a:lnTo>
                      <a:pt x="232" y="2332"/>
                    </a:lnTo>
                    <a:lnTo>
                      <a:pt x="168" y="2314"/>
                    </a:lnTo>
                    <a:lnTo>
                      <a:pt x="115" y="2276"/>
                    </a:lnTo>
                    <a:lnTo>
                      <a:pt x="77" y="2223"/>
                    </a:lnTo>
                    <a:lnTo>
                      <a:pt x="58" y="2159"/>
                    </a:lnTo>
                    <a:lnTo>
                      <a:pt x="57" y="2136"/>
                    </a:lnTo>
                    <a:lnTo>
                      <a:pt x="58" y="254"/>
                    </a:lnTo>
                    <a:lnTo>
                      <a:pt x="68" y="188"/>
                    </a:lnTo>
                    <a:lnTo>
                      <a:pt x="100" y="131"/>
                    </a:lnTo>
                    <a:lnTo>
                      <a:pt x="148" y="88"/>
                    </a:lnTo>
                    <a:lnTo>
                      <a:pt x="209" y="62"/>
                    </a:lnTo>
                    <a:lnTo>
                      <a:pt x="254" y="57"/>
                    </a:lnTo>
                    <a:lnTo>
                      <a:pt x="8525" y="57"/>
                    </a:lnTo>
                    <a:lnTo>
                      <a:pt x="8513" y="47"/>
                    </a:lnTo>
                    <a:lnTo>
                      <a:pt x="8455" y="16"/>
                    </a:lnTo>
                    <a:lnTo>
                      <a:pt x="8389" y="1"/>
                    </a:lnTo>
                    <a:lnTo>
                      <a:pt x="8366" y="0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en-US" sz="1350">
                  <a:solidFill>
                    <a:srgbClr val="000000"/>
                  </a:solidFill>
                  <a:latin typeface="Calibri"/>
                </a:endParaRPr>
              </a:p>
            </p:txBody>
          </p:sp>
          <p:sp>
            <p:nvSpPr>
              <p:cNvPr id="153" name="Freeform 8">
                <a:extLst>
                  <a:ext uri="{FF2B5EF4-FFF2-40B4-BE49-F238E27FC236}">
                    <a16:creationId xmlns:a16="http://schemas.microsoft.com/office/drawing/2014/main" id="{FFFAFBE0-3E13-403B-A883-878C41839B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8620" cy="2390"/>
              </a:xfrm>
              <a:custGeom>
                <a:avLst/>
                <a:gdLst>
                  <a:gd name="T0" fmla="*/ 8525 w 8620"/>
                  <a:gd name="T1" fmla="*/ 57 h 2390"/>
                  <a:gd name="T2" fmla="*/ 254 w 8620"/>
                  <a:gd name="T3" fmla="*/ 57 h 2390"/>
                  <a:gd name="T4" fmla="*/ 8388 w 8620"/>
                  <a:gd name="T5" fmla="*/ 58 h 2390"/>
                  <a:gd name="T6" fmla="*/ 8410 w 8620"/>
                  <a:gd name="T7" fmla="*/ 62 h 2390"/>
                  <a:gd name="T8" fmla="*/ 8471 w 8620"/>
                  <a:gd name="T9" fmla="*/ 87 h 2390"/>
                  <a:gd name="T10" fmla="*/ 8519 w 8620"/>
                  <a:gd name="T11" fmla="*/ 130 h 2390"/>
                  <a:gd name="T12" fmla="*/ 8552 w 8620"/>
                  <a:gd name="T13" fmla="*/ 187 h 2390"/>
                  <a:gd name="T14" fmla="*/ 8563 w 8620"/>
                  <a:gd name="T15" fmla="*/ 254 h 2390"/>
                  <a:gd name="T16" fmla="*/ 8562 w 8620"/>
                  <a:gd name="T17" fmla="*/ 2136 h 2390"/>
                  <a:gd name="T18" fmla="*/ 8552 w 8620"/>
                  <a:gd name="T19" fmla="*/ 2202 h 2390"/>
                  <a:gd name="T20" fmla="*/ 8520 w 8620"/>
                  <a:gd name="T21" fmla="*/ 2259 h 2390"/>
                  <a:gd name="T22" fmla="*/ 8472 w 8620"/>
                  <a:gd name="T23" fmla="*/ 2302 h 2390"/>
                  <a:gd name="T24" fmla="*/ 8411 w 8620"/>
                  <a:gd name="T25" fmla="*/ 2328 h 2390"/>
                  <a:gd name="T26" fmla="*/ 8366 w 8620"/>
                  <a:gd name="T27" fmla="*/ 2333 h 2390"/>
                  <a:gd name="T28" fmla="*/ 8525 w 8620"/>
                  <a:gd name="T29" fmla="*/ 2333 h 2390"/>
                  <a:gd name="T30" fmla="*/ 8573 w 8620"/>
                  <a:gd name="T31" fmla="*/ 2283 h 2390"/>
                  <a:gd name="T32" fmla="*/ 8604 w 8620"/>
                  <a:gd name="T33" fmla="*/ 2225 h 2390"/>
                  <a:gd name="T34" fmla="*/ 8619 w 8620"/>
                  <a:gd name="T35" fmla="*/ 2159 h 2390"/>
                  <a:gd name="T36" fmla="*/ 8620 w 8620"/>
                  <a:gd name="T37" fmla="*/ 2136 h 2390"/>
                  <a:gd name="T38" fmla="*/ 8619 w 8620"/>
                  <a:gd name="T39" fmla="*/ 254 h 2390"/>
                  <a:gd name="T40" fmla="*/ 8611 w 8620"/>
                  <a:gd name="T41" fmla="*/ 187 h 2390"/>
                  <a:gd name="T42" fmla="*/ 8585 w 8620"/>
                  <a:gd name="T43" fmla="*/ 127 h 2390"/>
                  <a:gd name="T44" fmla="*/ 8546 w 8620"/>
                  <a:gd name="T45" fmla="*/ 75 h 2390"/>
                  <a:gd name="T46" fmla="*/ 8530 w 8620"/>
                  <a:gd name="T47" fmla="*/ 60 h 2390"/>
                  <a:gd name="T48" fmla="*/ 8525 w 8620"/>
                  <a:gd name="T49" fmla="*/ 57 h 23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620" h="2390">
                    <a:moveTo>
                      <a:pt x="8525" y="57"/>
                    </a:moveTo>
                    <a:lnTo>
                      <a:pt x="254" y="57"/>
                    </a:lnTo>
                    <a:lnTo>
                      <a:pt x="8388" y="58"/>
                    </a:lnTo>
                    <a:lnTo>
                      <a:pt x="8410" y="62"/>
                    </a:lnTo>
                    <a:lnTo>
                      <a:pt x="8471" y="87"/>
                    </a:lnTo>
                    <a:lnTo>
                      <a:pt x="8519" y="130"/>
                    </a:lnTo>
                    <a:lnTo>
                      <a:pt x="8552" y="187"/>
                    </a:lnTo>
                    <a:lnTo>
                      <a:pt x="8563" y="254"/>
                    </a:lnTo>
                    <a:lnTo>
                      <a:pt x="8562" y="2136"/>
                    </a:lnTo>
                    <a:lnTo>
                      <a:pt x="8552" y="2202"/>
                    </a:lnTo>
                    <a:lnTo>
                      <a:pt x="8520" y="2259"/>
                    </a:lnTo>
                    <a:lnTo>
                      <a:pt x="8472" y="2302"/>
                    </a:lnTo>
                    <a:lnTo>
                      <a:pt x="8411" y="2328"/>
                    </a:lnTo>
                    <a:lnTo>
                      <a:pt x="8366" y="2333"/>
                    </a:lnTo>
                    <a:lnTo>
                      <a:pt x="8525" y="2333"/>
                    </a:lnTo>
                    <a:lnTo>
                      <a:pt x="8573" y="2283"/>
                    </a:lnTo>
                    <a:lnTo>
                      <a:pt x="8604" y="2225"/>
                    </a:lnTo>
                    <a:lnTo>
                      <a:pt x="8619" y="2159"/>
                    </a:lnTo>
                    <a:lnTo>
                      <a:pt x="8620" y="2136"/>
                    </a:lnTo>
                    <a:lnTo>
                      <a:pt x="8619" y="254"/>
                    </a:lnTo>
                    <a:lnTo>
                      <a:pt x="8611" y="187"/>
                    </a:lnTo>
                    <a:lnTo>
                      <a:pt x="8585" y="127"/>
                    </a:lnTo>
                    <a:lnTo>
                      <a:pt x="8546" y="75"/>
                    </a:lnTo>
                    <a:lnTo>
                      <a:pt x="8530" y="60"/>
                    </a:lnTo>
                    <a:lnTo>
                      <a:pt x="8525" y="57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en-US" sz="1350">
                  <a:solidFill>
                    <a:srgbClr val="000000"/>
                  </a:solidFill>
                  <a:latin typeface="Calibri"/>
                </a:endParaRPr>
              </a:p>
            </p:txBody>
          </p:sp>
          <p:pic>
            <p:nvPicPr>
              <p:cNvPr id="154" name="Picture 7">
                <a:extLst>
                  <a:ext uri="{FF2B5EF4-FFF2-40B4-BE49-F238E27FC236}">
                    <a16:creationId xmlns:a16="http://schemas.microsoft.com/office/drawing/2014/main" id="{C80D8C54-DD5E-41C3-BC29-8053C801C26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3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0" y="394"/>
                <a:ext cx="6066" cy="159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48" name="Group 2">
              <a:extLst>
                <a:ext uri="{FF2B5EF4-FFF2-40B4-BE49-F238E27FC236}">
                  <a16:creationId xmlns:a16="http://schemas.microsoft.com/office/drawing/2014/main" id="{518C50D1-8B83-4E07-A16A-98D77DEB533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731" y="607"/>
              <a:ext cx="1355" cy="1390"/>
              <a:chOff x="6731" y="607"/>
              <a:chExt cx="1355" cy="1390"/>
            </a:xfrm>
          </p:grpSpPr>
          <p:sp>
            <p:nvSpPr>
              <p:cNvPr id="149" name="Freeform 5">
                <a:extLst>
                  <a:ext uri="{FF2B5EF4-FFF2-40B4-BE49-F238E27FC236}">
                    <a16:creationId xmlns:a16="http://schemas.microsoft.com/office/drawing/2014/main" id="{C80990CC-2E0F-482B-80EA-9B3C044D7D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31" y="607"/>
                <a:ext cx="1355" cy="1390"/>
              </a:xfrm>
              <a:custGeom>
                <a:avLst/>
                <a:gdLst>
                  <a:gd name="T0" fmla="+- 0 7589 6731"/>
                  <a:gd name="T1" fmla="*/ T0 w 1355"/>
                  <a:gd name="T2" fmla="+- 0 607 607"/>
                  <a:gd name="T3" fmla="*/ 607 h 1390"/>
                  <a:gd name="T4" fmla="+- 0 7589 6731"/>
                  <a:gd name="T5" fmla="*/ T4 w 1355"/>
                  <a:gd name="T6" fmla="+- 0 873 607"/>
                  <a:gd name="T7" fmla="*/ 873 h 1390"/>
                  <a:gd name="T8" fmla="+- 0 7350 6731"/>
                  <a:gd name="T9" fmla="*/ T8 w 1355"/>
                  <a:gd name="T10" fmla="+- 0 873 607"/>
                  <a:gd name="T11" fmla="*/ 873 h 1390"/>
                  <a:gd name="T12" fmla="+- 0 7226 6731"/>
                  <a:gd name="T13" fmla="*/ T12 w 1355"/>
                  <a:gd name="T14" fmla="+- 0 875 607"/>
                  <a:gd name="T15" fmla="*/ 875 h 1390"/>
                  <a:gd name="T16" fmla="+- 0 7153 6731"/>
                  <a:gd name="T17" fmla="*/ T16 w 1355"/>
                  <a:gd name="T18" fmla="+- 0 879 607"/>
                  <a:gd name="T19" fmla="*/ 879 h 1390"/>
                  <a:gd name="T20" fmla="+- 0 7075 6731"/>
                  <a:gd name="T21" fmla="*/ T20 w 1355"/>
                  <a:gd name="T22" fmla="+- 0 894 607"/>
                  <a:gd name="T23" fmla="*/ 894 h 1390"/>
                  <a:gd name="T24" fmla="+- 0 7018 6731"/>
                  <a:gd name="T25" fmla="*/ T24 w 1355"/>
                  <a:gd name="T26" fmla="+- 0 914 607"/>
                  <a:gd name="T27" fmla="*/ 914 h 1390"/>
                  <a:gd name="T28" fmla="+- 0 6951 6731"/>
                  <a:gd name="T29" fmla="*/ T28 w 1355"/>
                  <a:gd name="T30" fmla="+- 0 952 607"/>
                  <a:gd name="T31" fmla="*/ 952 h 1390"/>
                  <a:gd name="T32" fmla="+- 0 6901 6731"/>
                  <a:gd name="T33" fmla="*/ T32 w 1355"/>
                  <a:gd name="T34" fmla="+- 0 994 607"/>
                  <a:gd name="T35" fmla="*/ 994 h 1390"/>
                  <a:gd name="T36" fmla="+- 0 6861 6731"/>
                  <a:gd name="T37" fmla="*/ T36 w 1355"/>
                  <a:gd name="T38" fmla="+- 0 1040 607"/>
                  <a:gd name="T39" fmla="*/ 1040 h 1390"/>
                  <a:gd name="T40" fmla="+- 0 6858 6731"/>
                  <a:gd name="T41" fmla="*/ T40 w 1355"/>
                  <a:gd name="T42" fmla="+- 0 1044 607"/>
                  <a:gd name="T43" fmla="*/ 1044 h 1390"/>
                  <a:gd name="T44" fmla="+- 0 6846 6731"/>
                  <a:gd name="T45" fmla="*/ T44 w 1355"/>
                  <a:gd name="T46" fmla="+- 0 1060 607"/>
                  <a:gd name="T47" fmla="*/ 1060 h 1390"/>
                  <a:gd name="T48" fmla="+- 0 6804 6731"/>
                  <a:gd name="T49" fmla="*/ T48 w 1355"/>
                  <a:gd name="T50" fmla="+- 0 1129 607"/>
                  <a:gd name="T51" fmla="*/ 1129 h 1390"/>
                  <a:gd name="T52" fmla="+- 0 6772 6731"/>
                  <a:gd name="T53" fmla="*/ T52 w 1355"/>
                  <a:gd name="T54" fmla="+- 0 1202 607"/>
                  <a:gd name="T55" fmla="*/ 1202 h 1390"/>
                  <a:gd name="T56" fmla="+- 0 6750 6731"/>
                  <a:gd name="T57" fmla="*/ T56 w 1355"/>
                  <a:gd name="T58" fmla="+- 0 1274 607"/>
                  <a:gd name="T59" fmla="*/ 1274 h 1390"/>
                  <a:gd name="T60" fmla="+- 0 6737 6731"/>
                  <a:gd name="T61" fmla="*/ T60 w 1355"/>
                  <a:gd name="T62" fmla="+- 0 1338 607"/>
                  <a:gd name="T63" fmla="*/ 1338 h 1390"/>
                  <a:gd name="T64" fmla="+- 0 6731 6731"/>
                  <a:gd name="T65" fmla="*/ T64 w 1355"/>
                  <a:gd name="T66" fmla="+- 0 1417 607"/>
                  <a:gd name="T67" fmla="*/ 1417 h 1390"/>
                  <a:gd name="T68" fmla="+- 0 6731 6731"/>
                  <a:gd name="T69" fmla="*/ T68 w 1355"/>
                  <a:gd name="T70" fmla="+- 0 1444 607"/>
                  <a:gd name="T71" fmla="*/ 1444 h 1390"/>
                  <a:gd name="T72" fmla="+- 0 6731 6731"/>
                  <a:gd name="T73" fmla="*/ T72 w 1355"/>
                  <a:gd name="T74" fmla="+- 0 1457 607"/>
                  <a:gd name="T75" fmla="*/ 1457 h 1390"/>
                  <a:gd name="T76" fmla="+- 0 6738 6731"/>
                  <a:gd name="T77" fmla="*/ T76 w 1355"/>
                  <a:gd name="T78" fmla="+- 0 1536 607"/>
                  <a:gd name="T79" fmla="*/ 1536 h 1390"/>
                  <a:gd name="T80" fmla="+- 0 6750 6731"/>
                  <a:gd name="T81" fmla="*/ T80 w 1355"/>
                  <a:gd name="T82" fmla="+- 0 1597 607"/>
                  <a:gd name="T83" fmla="*/ 1597 h 1390"/>
                  <a:gd name="T84" fmla="+- 0 6767 6731"/>
                  <a:gd name="T85" fmla="*/ T84 w 1355"/>
                  <a:gd name="T86" fmla="+- 0 1655 607"/>
                  <a:gd name="T87" fmla="*/ 1655 h 1390"/>
                  <a:gd name="T88" fmla="+- 0 6793 6731"/>
                  <a:gd name="T89" fmla="*/ T88 w 1355"/>
                  <a:gd name="T90" fmla="+- 0 1719 607"/>
                  <a:gd name="T91" fmla="*/ 1719 h 1390"/>
                  <a:gd name="T92" fmla="+- 0 6822 6731"/>
                  <a:gd name="T93" fmla="*/ T92 w 1355"/>
                  <a:gd name="T94" fmla="+- 0 1773 607"/>
                  <a:gd name="T95" fmla="*/ 1773 h 1390"/>
                  <a:gd name="T96" fmla="+- 0 6869 6731"/>
                  <a:gd name="T97" fmla="*/ T96 w 1355"/>
                  <a:gd name="T98" fmla="+- 0 1839 607"/>
                  <a:gd name="T99" fmla="*/ 1839 h 1390"/>
                  <a:gd name="T100" fmla="+- 0 6911 6731"/>
                  <a:gd name="T101" fmla="*/ T100 w 1355"/>
                  <a:gd name="T102" fmla="+- 0 1884 607"/>
                  <a:gd name="T103" fmla="*/ 1884 h 1390"/>
                  <a:gd name="T104" fmla="+- 0 6926 6731"/>
                  <a:gd name="T105" fmla="*/ T104 w 1355"/>
                  <a:gd name="T106" fmla="+- 0 1897 607"/>
                  <a:gd name="T107" fmla="*/ 1897 h 1390"/>
                  <a:gd name="T108" fmla="+- 0 6942 6731"/>
                  <a:gd name="T109" fmla="*/ T108 w 1355"/>
                  <a:gd name="T110" fmla="+- 0 1910 607"/>
                  <a:gd name="T111" fmla="*/ 1910 h 1390"/>
                  <a:gd name="T112" fmla="+- 0 7002 6731"/>
                  <a:gd name="T113" fmla="*/ T112 w 1355"/>
                  <a:gd name="T114" fmla="+- 0 1948 607"/>
                  <a:gd name="T115" fmla="*/ 1948 h 1390"/>
                  <a:gd name="T116" fmla="+- 0 7078 6731"/>
                  <a:gd name="T117" fmla="*/ T116 w 1355"/>
                  <a:gd name="T118" fmla="+- 0 1976 607"/>
                  <a:gd name="T119" fmla="*/ 1976 h 1390"/>
                  <a:gd name="T120" fmla="+- 0 7159 6731"/>
                  <a:gd name="T121" fmla="*/ T120 w 1355"/>
                  <a:gd name="T122" fmla="+- 0 1991 607"/>
                  <a:gd name="T123" fmla="*/ 1991 h 1390"/>
                  <a:gd name="T124" fmla="+- 0 7245 6731"/>
                  <a:gd name="T125" fmla="*/ T124 w 1355"/>
                  <a:gd name="T126" fmla="+- 0 1995 607"/>
                  <a:gd name="T127" fmla="*/ 1995 h 1390"/>
                  <a:gd name="T128" fmla="+- 0 7305 6731"/>
                  <a:gd name="T129" fmla="*/ T128 w 1355"/>
                  <a:gd name="T130" fmla="+- 0 1996 607"/>
                  <a:gd name="T131" fmla="*/ 1996 h 1390"/>
                  <a:gd name="T132" fmla="+- 0 8085 6731"/>
                  <a:gd name="T133" fmla="*/ T132 w 1355"/>
                  <a:gd name="T134" fmla="+- 0 1996 607"/>
                  <a:gd name="T135" fmla="*/ 1996 h 1390"/>
                  <a:gd name="T136" fmla="+- 0 8085 6731"/>
                  <a:gd name="T137" fmla="*/ T136 w 1355"/>
                  <a:gd name="T138" fmla="+- 0 1674 607"/>
                  <a:gd name="T139" fmla="*/ 1674 h 1390"/>
                  <a:gd name="T140" fmla="+- 0 7251 6731"/>
                  <a:gd name="T141" fmla="*/ T140 w 1355"/>
                  <a:gd name="T142" fmla="+- 0 1674 607"/>
                  <a:gd name="T143" fmla="*/ 1674 h 1390"/>
                  <a:gd name="T144" fmla="+- 0 7237 6731"/>
                  <a:gd name="T145" fmla="*/ T144 w 1355"/>
                  <a:gd name="T146" fmla="+- 0 1674 607"/>
                  <a:gd name="T147" fmla="*/ 1674 h 1390"/>
                  <a:gd name="T148" fmla="+- 0 7159 6731"/>
                  <a:gd name="T149" fmla="*/ T148 w 1355"/>
                  <a:gd name="T150" fmla="+- 0 1665 607"/>
                  <a:gd name="T151" fmla="*/ 1665 h 1390"/>
                  <a:gd name="T152" fmla="+- 0 7096 6731"/>
                  <a:gd name="T153" fmla="*/ T152 w 1355"/>
                  <a:gd name="T154" fmla="+- 0 1641 607"/>
                  <a:gd name="T155" fmla="*/ 1641 h 1390"/>
                  <a:gd name="T156" fmla="+- 0 7044 6731"/>
                  <a:gd name="T157" fmla="*/ T156 w 1355"/>
                  <a:gd name="T158" fmla="+- 0 1576 607"/>
                  <a:gd name="T159" fmla="*/ 1576 h 1390"/>
                  <a:gd name="T160" fmla="+- 0 7019 6731"/>
                  <a:gd name="T161" fmla="*/ T160 w 1355"/>
                  <a:gd name="T162" fmla="+- 0 1504 607"/>
                  <a:gd name="T163" fmla="*/ 1504 h 1390"/>
                  <a:gd name="T164" fmla="+- 0 7012 6731"/>
                  <a:gd name="T165" fmla="*/ T164 w 1355"/>
                  <a:gd name="T166" fmla="+- 0 1444 607"/>
                  <a:gd name="T167" fmla="*/ 1444 h 1390"/>
                  <a:gd name="T168" fmla="+- 0 7011 6731"/>
                  <a:gd name="T169" fmla="*/ T168 w 1355"/>
                  <a:gd name="T170" fmla="+- 0 1421 607"/>
                  <a:gd name="T171" fmla="*/ 1421 h 1390"/>
                  <a:gd name="T172" fmla="+- 0 7013 6731"/>
                  <a:gd name="T173" fmla="*/ T172 w 1355"/>
                  <a:gd name="T174" fmla="+- 0 1401 607"/>
                  <a:gd name="T175" fmla="*/ 1401 h 1390"/>
                  <a:gd name="T176" fmla="+- 0 7031 6731"/>
                  <a:gd name="T177" fmla="*/ T176 w 1355"/>
                  <a:gd name="T178" fmla="+- 0 1323 607"/>
                  <a:gd name="T179" fmla="*/ 1323 h 1390"/>
                  <a:gd name="T180" fmla="+- 0 7060 6731"/>
                  <a:gd name="T181" fmla="*/ T180 w 1355"/>
                  <a:gd name="T182" fmla="+- 0 1266 607"/>
                  <a:gd name="T183" fmla="*/ 1266 h 1390"/>
                  <a:gd name="T184" fmla="+- 0 7068 6731"/>
                  <a:gd name="T185" fmla="*/ T184 w 1355"/>
                  <a:gd name="T186" fmla="+- 0 1256 607"/>
                  <a:gd name="T187" fmla="*/ 1256 h 1390"/>
                  <a:gd name="T188" fmla="+- 0 7068 6731"/>
                  <a:gd name="T189" fmla="*/ T188 w 1355"/>
                  <a:gd name="T190" fmla="+- 0 1256 607"/>
                  <a:gd name="T191" fmla="*/ 1256 h 1390"/>
                  <a:gd name="T192" fmla="+- 0 7114 6731"/>
                  <a:gd name="T193" fmla="*/ T192 w 1355"/>
                  <a:gd name="T194" fmla="+- 0 1218 607"/>
                  <a:gd name="T195" fmla="*/ 1218 h 1390"/>
                  <a:gd name="T196" fmla="+- 0 7128 6731"/>
                  <a:gd name="T197" fmla="*/ T196 w 1355"/>
                  <a:gd name="T198" fmla="+- 0 1212 607"/>
                  <a:gd name="T199" fmla="*/ 1212 h 1390"/>
                  <a:gd name="T200" fmla="+- 0 7153 6731"/>
                  <a:gd name="T201" fmla="*/ T200 w 1355"/>
                  <a:gd name="T202" fmla="+- 0 1205 607"/>
                  <a:gd name="T203" fmla="*/ 1205 h 1390"/>
                  <a:gd name="T204" fmla="+- 0 7172 6731"/>
                  <a:gd name="T205" fmla="*/ T204 w 1355"/>
                  <a:gd name="T206" fmla="+- 0 1201 607"/>
                  <a:gd name="T207" fmla="*/ 1201 h 1390"/>
                  <a:gd name="T208" fmla="+- 0 7192 6731"/>
                  <a:gd name="T209" fmla="*/ T208 w 1355"/>
                  <a:gd name="T210" fmla="+- 0 1199 607"/>
                  <a:gd name="T211" fmla="*/ 1199 h 1390"/>
                  <a:gd name="T212" fmla="+- 0 7195 6731"/>
                  <a:gd name="T213" fmla="*/ T212 w 1355"/>
                  <a:gd name="T214" fmla="+- 0 1198 607"/>
                  <a:gd name="T215" fmla="*/ 1198 h 1390"/>
                  <a:gd name="T216" fmla="+- 0 7209 6731"/>
                  <a:gd name="T217" fmla="*/ T216 w 1355"/>
                  <a:gd name="T218" fmla="+- 0 1197 607"/>
                  <a:gd name="T219" fmla="*/ 1197 h 1390"/>
                  <a:gd name="T220" fmla="+- 0 7228 6731"/>
                  <a:gd name="T221" fmla="*/ T220 w 1355"/>
                  <a:gd name="T222" fmla="+- 0 1196 607"/>
                  <a:gd name="T223" fmla="*/ 1196 h 1390"/>
                  <a:gd name="T224" fmla="+- 0 7255 6731"/>
                  <a:gd name="T225" fmla="*/ T224 w 1355"/>
                  <a:gd name="T226" fmla="+- 0 1195 607"/>
                  <a:gd name="T227" fmla="*/ 1195 h 1390"/>
                  <a:gd name="T228" fmla="+- 0 7287 6731"/>
                  <a:gd name="T229" fmla="*/ T228 w 1355"/>
                  <a:gd name="T230" fmla="+- 0 1195 607"/>
                  <a:gd name="T231" fmla="*/ 1195 h 1390"/>
                  <a:gd name="T232" fmla="+- 0 7892 6731"/>
                  <a:gd name="T233" fmla="*/ T232 w 1355"/>
                  <a:gd name="T234" fmla="+- 0 1195 607"/>
                  <a:gd name="T235" fmla="*/ 1195 h 1390"/>
                  <a:gd name="T236" fmla="+- 0 7896 6731"/>
                  <a:gd name="T237" fmla="*/ T236 w 1355"/>
                  <a:gd name="T238" fmla="+- 0 1190 607"/>
                  <a:gd name="T239" fmla="*/ 1190 h 1390"/>
                  <a:gd name="T240" fmla="+- 0 8063 6731"/>
                  <a:gd name="T241" fmla="*/ T240 w 1355"/>
                  <a:gd name="T242" fmla="+- 0 1048 607"/>
                  <a:gd name="T243" fmla="*/ 1048 h 1390"/>
                  <a:gd name="T244" fmla="+- 0 7872 6731"/>
                  <a:gd name="T245" fmla="*/ T244 w 1355"/>
                  <a:gd name="T246" fmla="+- 0 881 607"/>
                  <a:gd name="T247" fmla="*/ 881 h 1390"/>
                  <a:gd name="T248" fmla="+- 0 7589 6731"/>
                  <a:gd name="T249" fmla="*/ T248 w 1355"/>
                  <a:gd name="T250" fmla="+- 0 607 607"/>
                  <a:gd name="T251" fmla="*/ 607 h 139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  <a:cxn ang="0">
                    <a:pos x="T133" y="T135"/>
                  </a:cxn>
                  <a:cxn ang="0">
                    <a:pos x="T137" y="T139"/>
                  </a:cxn>
                  <a:cxn ang="0">
                    <a:pos x="T141" y="T143"/>
                  </a:cxn>
                  <a:cxn ang="0">
                    <a:pos x="T145" y="T147"/>
                  </a:cxn>
                  <a:cxn ang="0">
                    <a:pos x="T149" y="T151"/>
                  </a:cxn>
                  <a:cxn ang="0">
                    <a:pos x="T153" y="T155"/>
                  </a:cxn>
                  <a:cxn ang="0">
                    <a:pos x="T157" y="T159"/>
                  </a:cxn>
                  <a:cxn ang="0">
                    <a:pos x="T161" y="T163"/>
                  </a:cxn>
                  <a:cxn ang="0">
                    <a:pos x="T165" y="T167"/>
                  </a:cxn>
                  <a:cxn ang="0">
                    <a:pos x="T169" y="T171"/>
                  </a:cxn>
                  <a:cxn ang="0">
                    <a:pos x="T173" y="T175"/>
                  </a:cxn>
                  <a:cxn ang="0">
                    <a:pos x="T177" y="T179"/>
                  </a:cxn>
                  <a:cxn ang="0">
                    <a:pos x="T181" y="T183"/>
                  </a:cxn>
                  <a:cxn ang="0">
                    <a:pos x="T185" y="T187"/>
                  </a:cxn>
                  <a:cxn ang="0">
                    <a:pos x="T189" y="T191"/>
                  </a:cxn>
                  <a:cxn ang="0">
                    <a:pos x="T193" y="T195"/>
                  </a:cxn>
                  <a:cxn ang="0">
                    <a:pos x="T197" y="T199"/>
                  </a:cxn>
                  <a:cxn ang="0">
                    <a:pos x="T201" y="T203"/>
                  </a:cxn>
                  <a:cxn ang="0">
                    <a:pos x="T205" y="T207"/>
                  </a:cxn>
                  <a:cxn ang="0">
                    <a:pos x="T209" y="T211"/>
                  </a:cxn>
                  <a:cxn ang="0">
                    <a:pos x="T213" y="T215"/>
                  </a:cxn>
                  <a:cxn ang="0">
                    <a:pos x="T217" y="T219"/>
                  </a:cxn>
                  <a:cxn ang="0">
                    <a:pos x="T221" y="T223"/>
                  </a:cxn>
                  <a:cxn ang="0">
                    <a:pos x="T225" y="T227"/>
                  </a:cxn>
                  <a:cxn ang="0">
                    <a:pos x="T229" y="T231"/>
                  </a:cxn>
                  <a:cxn ang="0">
                    <a:pos x="T233" y="T235"/>
                  </a:cxn>
                  <a:cxn ang="0">
                    <a:pos x="T237" y="T239"/>
                  </a:cxn>
                  <a:cxn ang="0">
                    <a:pos x="T241" y="T243"/>
                  </a:cxn>
                  <a:cxn ang="0">
                    <a:pos x="T245" y="T247"/>
                  </a:cxn>
                  <a:cxn ang="0">
                    <a:pos x="T249" y="T251"/>
                  </a:cxn>
                </a:cxnLst>
                <a:rect l="0" t="0" r="r" b="b"/>
                <a:pathLst>
                  <a:path w="1355" h="1390">
                    <a:moveTo>
                      <a:pt x="858" y="0"/>
                    </a:moveTo>
                    <a:lnTo>
                      <a:pt x="858" y="266"/>
                    </a:lnTo>
                    <a:lnTo>
                      <a:pt x="619" y="266"/>
                    </a:lnTo>
                    <a:lnTo>
                      <a:pt x="495" y="268"/>
                    </a:lnTo>
                    <a:lnTo>
                      <a:pt x="422" y="272"/>
                    </a:lnTo>
                    <a:lnTo>
                      <a:pt x="344" y="287"/>
                    </a:lnTo>
                    <a:lnTo>
                      <a:pt x="287" y="307"/>
                    </a:lnTo>
                    <a:lnTo>
                      <a:pt x="220" y="345"/>
                    </a:lnTo>
                    <a:lnTo>
                      <a:pt x="170" y="387"/>
                    </a:lnTo>
                    <a:lnTo>
                      <a:pt x="130" y="433"/>
                    </a:lnTo>
                    <a:lnTo>
                      <a:pt x="127" y="437"/>
                    </a:lnTo>
                    <a:lnTo>
                      <a:pt x="115" y="453"/>
                    </a:lnTo>
                    <a:lnTo>
                      <a:pt x="73" y="522"/>
                    </a:lnTo>
                    <a:lnTo>
                      <a:pt x="41" y="595"/>
                    </a:lnTo>
                    <a:lnTo>
                      <a:pt x="19" y="667"/>
                    </a:lnTo>
                    <a:lnTo>
                      <a:pt x="6" y="731"/>
                    </a:lnTo>
                    <a:lnTo>
                      <a:pt x="0" y="810"/>
                    </a:lnTo>
                    <a:lnTo>
                      <a:pt x="0" y="837"/>
                    </a:lnTo>
                    <a:lnTo>
                      <a:pt x="0" y="850"/>
                    </a:lnTo>
                    <a:lnTo>
                      <a:pt x="7" y="929"/>
                    </a:lnTo>
                    <a:lnTo>
                      <a:pt x="19" y="990"/>
                    </a:lnTo>
                    <a:lnTo>
                      <a:pt x="36" y="1048"/>
                    </a:lnTo>
                    <a:lnTo>
                      <a:pt x="62" y="1112"/>
                    </a:lnTo>
                    <a:lnTo>
                      <a:pt x="91" y="1166"/>
                    </a:lnTo>
                    <a:lnTo>
                      <a:pt x="138" y="1232"/>
                    </a:lnTo>
                    <a:lnTo>
                      <a:pt x="180" y="1277"/>
                    </a:lnTo>
                    <a:lnTo>
                      <a:pt x="195" y="1290"/>
                    </a:lnTo>
                    <a:lnTo>
                      <a:pt x="211" y="1303"/>
                    </a:lnTo>
                    <a:lnTo>
                      <a:pt x="271" y="1341"/>
                    </a:lnTo>
                    <a:lnTo>
                      <a:pt x="347" y="1369"/>
                    </a:lnTo>
                    <a:lnTo>
                      <a:pt x="428" y="1384"/>
                    </a:lnTo>
                    <a:lnTo>
                      <a:pt x="514" y="1388"/>
                    </a:lnTo>
                    <a:lnTo>
                      <a:pt x="574" y="1389"/>
                    </a:lnTo>
                    <a:lnTo>
                      <a:pt x="1354" y="1389"/>
                    </a:lnTo>
                    <a:lnTo>
                      <a:pt x="1354" y="1067"/>
                    </a:lnTo>
                    <a:lnTo>
                      <a:pt x="520" y="1067"/>
                    </a:lnTo>
                    <a:lnTo>
                      <a:pt x="506" y="1067"/>
                    </a:lnTo>
                    <a:lnTo>
                      <a:pt x="428" y="1058"/>
                    </a:lnTo>
                    <a:lnTo>
                      <a:pt x="365" y="1034"/>
                    </a:lnTo>
                    <a:lnTo>
                      <a:pt x="313" y="969"/>
                    </a:lnTo>
                    <a:lnTo>
                      <a:pt x="288" y="897"/>
                    </a:lnTo>
                    <a:lnTo>
                      <a:pt x="281" y="837"/>
                    </a:lnTo>
                    <a:lnTo>
                      <a:pt x="280" y="814"/>
                    </a:lnTo>
                    <a:lnTo>
                      <a:pt x="282" y="794"/>
                    </a:lnTo>
                    <a:lnTo>
                      <a:pt x="300" y="716"/>
                    </a:lnTo>
                    <a:lnTo>
                      <a:pt x="329" y="659"/>
                    </a:lnTo>
                    <a:lnTo>
                      <a:pt x="337" y="649"/>
                    </a:lnTo>
                    <a:lnTo>
                      <a:pt x="383" y="611"/>
                    </a:lnTo>
                    <a:lnTo>
                      <a:pt x="397" y="605"/>
                    </a:lnTo>
                    <a:lnTo>
                      <a:pt x="422" y="598"/>
                    </a:lnTo>
                    <a:lnTo>
                      <a:pt x="441" y="594"/>
                    </a:lnTo>
                    <a:lnTo>
                      <a:pt x="461" y="592"/>
                    </a:lnTo>
                    <a:lnTo>
                      <a:pt x="464" y="591"/>
                    </a:lnTo>
                    <a:lnTo>
                      <a:pt x="478" y="590"/>
                    </a:lnTo>
                    <a:lnTo>
                      <a:pt x="497" y="589"/>
                    </a:lnTo>
                    <a:lnTo>
                      <a:pt x="524" y="588"/>
                    </a:lnTo>
                    <a:lnTo>
                      <a:pt x="556" y="588"/>
                    </a:lnTo>
                    <a:lnTo>
                      <a:pt x="1161" y="588"/>
                    </a:lnTo>
                    <a:lnTo>
                      <a:pt x="1165" y="583"/>
                    </a:lnTo>
                    <a:lnTo>
                      <a:pt x="1332" y="441"/>
                    </a:lnTo>
                    <a:lnTo>
                      <a:pt x="1141" y="274"/>
                    </a:lnTo>
                    <a:lnTo>
                      <a:pt x="858" y="0"/>
                    </a:lnTo>
                    <a:close/>
                  </a:path>
                </a:pathLst>
              </a:custGeom>
              <a:solidFill>
                <a:srgbClr val="02030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en-US" sz="1350">
                  <a:solidFill>
                    <a:srgbClr val="000000"/>
                  </a:solidFill>
                  <a:latin typeface="Calibri"/>
                </a:endParaRPr>
              </a:p>
            </p:txBody>
          </p:sp>
          <p:sp>
            <p:nvSpPr>
              <p:cNvPr id="150" name="Freeform 4">
                <a:extLst>
                  <a:ext uri="{FF2B5EF4-FFF2-40B4-BE49-F238E27FC236}">
                    <a16:creationId xmlns:a16="http://schemas.microsoft.com/office/drawing/2014/main" id="{EC60F46D-292F-4A0D-B021-9274EA470D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31" y="607"/>
                <a:ext cx="1355" cy="1390"/>
              </a:xfrm>
              <a:custGeom>
                <a:avLst/>
                <a:gdLst>
                  <a:gd name="T0" fmla="+- 0 7892 6731"/>
                  <a:gd name="T1" fmla="*/ T0 w 1355"/>
                  <a:gd name="T2" fmla="+- 0 1195 607"/>
                  <a:gd name="T3" fmla="*/ 1195 h 1390"/>
                  <a:gd name="T4" fmla="+- 0 7589 6731"/>
                  <a:gd name="T5" fmla="*/ T4 w 1355"/>
                  <a:gd name="T6" fmla="+- 0 1195 607"/>
                  <a:gd name="T7" fmla="*/ 1195 h 1390"/>
                  <a:gd name="T8" fmla="+- 0 7589 6731"/>
                  <a:gd name="T9" fmla="*/ T8 w 1355"/>
                  <a:gd name="T10" fmla="+- 0 1488 607"/>
                  <a:gd name="T11" fmla="*/ 1488 h 1390"/>
                  <a:gd name="T12" fmla="+- 0 7892 6731"/>
                  <a:gd name="T13" fmla="*/ T12 w 1355"/>
                  <a:gd name="T14" fmla="+- 0 1195 607"/>
                  <a:gd name="T15" fmla="*/ 1195 h 139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355" h="1390">
                    <a:moveTo>
                      <a:pt x="1161" y="588"/>
                    </a:moveTo>
                    <a:lnTo>
                      <a:pt x="858" y="588"/>
                    </a:lnTo>
                    <a:lnTo>
                      <a:pt x="858" y="881"/>
                    </a:lnTo>
                    <a:lnTo>
                      <a:pt x="1161" y="588"/>
                    </a:lnTo>
                    <a:close/>
                  </a:path>
                </a:pathLst>
              </a:custGeom>
              <a:solidFill>
                <a:srgbClr val="02030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en-US" sz="1350">
                  <a:solidFill>
                    <a:srgbClr val="000000"/>
                  </a:solidFill>
                  <a:latin typeface="Calibri"/>
                </a:endParaRPr>
              </a:p>
            </p:txBody>
          </p:sp>
          <p:sp>
            <p:nvSpPr>
              <p:cNvPr id="151" name="Freeform 3">
                <a:extLst>
                  <a:ext uri="{FF2B5EF4-FFF2-40B4-BE49-F238E27FC236}">
                    <a16:creationId xmlns:a16="http://schemas.microsoft.com/office/drawing/2014/main" id="{E3E0640C-E56F-4ACB-97E0-5DE7A30BA1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31" y="607"/>
                <a:ext cx="1355" cy="1390"/>
              </a:xfrm>
              <a:custGeom>
                <a:avLst/>
                <a:gdLst>
                  <a:gd name="T0" fmla="+- 0 7896 6731"/>
                  <a:gd name="T1" fmla="*/ T0 w 1355"/>
                  <a:gd name="T2" fmla="+- 0 1190 607"/>
                  <a:gd name="T3" fmla="*/ 1190 h 1390"/>
                  <a:gd name="T4" fmla="+- 0 7896 6731"/>
                  <a:gd name="T5" fmla="*/ T4 w 1355"/>
                  <a:gd name="T6" fmla="+- 0 1190 607"/>
                  <a:gd name="T7" fmla="*/ 1190 h 139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1355" h="1390">
                    <a:moveTo>
                      <a:pt x="1165" y="583"/>
                    </a:moveTo>
                    <a:lnTo>
                      <a:pt x="1165" y="583"/>
                    </a:lnTo>
                    <a:close/>
                  </a:path>
                </a:pathLst>
              </a:custGeom>
              <a:solidFill>
                <a:srgbClr val="02030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en-US" sz="1350">
                  <a:solidFill>
                    <a:srgbClr val="000000"/>
                  </a:solidFill>
                  <a:latin typeface="Calibri"/>
                </a:endParaRPr>
              </a:p>
            </p:txBody>
          </p:sp>
        </p:grpSp>
      </p:grpSp>
      <p:pic>
        <p:nvPicPr>
          <p:cNvPr id="155" name="Bilde 154">
            <a:extLst>
              <a:ext uri="{FF2B5EF4-FFF2-40B4-BE49-F238E27FC236}">
                <a16:creationId xmlns:a16="http://schemas.microsoft.com/office/drawing/2014/main" id="{A8EBD05D-B080-428B-B2B5-FC43071D7C11}"/>
              </a:ext>
            </a:extLst>
          </p:cNvPr>
          <p:cNvPicPr>
            <a:picLocks noChangeAspect="1"/>
          </p:cNvPicPr>
          <p:nvPr/>
        </p:nvPicPr>
        <p:blipFill>
          <a:blip r:embed="rId2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8975" y="2186538"/>
            <a:ext cx="784513" cy="586701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6" name="Bilde 155">
            <a:extLst>
              <a:ext uri="{FF2B5EF4-FFF2-40B4-BE49-F238E27FC236}">
                <a16:creationId xmlns:a16="http://schemas.microsoft.com/office/drawing/2014/main" id="{09310761-3295-4628-9B64-CA715546E0E4}"/>
              </a:ext>
            </a:extLst>
          </p:cNvPr>
          <p:cNvPicPr>
            <a:picLocks noChangeAspect="1"/>
          </p:cNvPicPr>
          <p:nvPr/>
        </p:nvPicPr>
        <p:blipFill>
          <a:blip r:embed="rId2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7067" y="2137989"/>
            <a:ext cx="302222" cy="213749"/>
          </a:xfrm>
          <a:prstGeom prst="rect">
            <a:avLst/>
          </a:prstGeom>
        </p:spPr>
      </p:pic>
      <p:pic>
        <p:nvPicPr>
          <p:cNvPr id="158" name="Picture 2">
            <a:extLst>
              <a:ext uri="{FF2B5EF4-FFF2-40B4-BE49-F238E27FC236}">
                <a16:creationId xmlns:a16="http://schemas.microsoft.com/office/drawing/2014/main" id="{8F999FBA-943A-44F9-89E7-DF07F5F432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31801" y="4134068"/>
            <a:ext cx="873591" cy="5823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9" name="Plassholder for innhold 10" descr="50 kW arc furnace.bmp">
            <a:extLst>
              <a:ext uri="{FF2B5EF4-FFF2-40B4-BE49-F238E27FC236}">
                <a16:creationId xmlns:a16="http://schemas.microsoft.com/office/drawing/2014/main" id="{B76C5D96-5879-48E9-B2CC-D159987D2CB7}"/>
              </a:ext>
            </a:extLst>
          </p:cNvPr>
          <p:cNvPicPr>
            <a:picLocks noChangeAspect="1"/>
          </p:cNvPicPr>
          <p:nvPr/>
        </p:nvPicPr>
        <p:blipFill>
          <a:blip r:embed="rId2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9968442" y="4139590"/>
            <a:ext cx="632916" cy="576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60" name="TekstSylinder 159">
            <a:extLst>
              <a:ext uri="{FF2B5EF4-FFF2-40B4-BE49-F238E27FC236}">
                <a16:creationId xmlns:a16="http://schemas.microsoft.com/office/drawing/2014/main" id="{57EEC701-797E-409C-9F80-E11E0118F025}"/>
              </a:ext>
            </a:extLst>
          </p:cNvPr>
          <p:cNvSpPr txBox="1"/>
          <p:nvPr/>
        </p:nvSpPr>
        <p:spPr>
          <a:xfrm>
            <a:off x="6726204" y="4751050"/>
            <a:ext cx="17361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nb-NO"/>
            </a:defPPr>
            <a:lvl1pPr algn="ctr">
              <a:defRPr sz="1600">
                <a:latin typeface="Bodoni MT" panose="02070603080606020203" pitchFamily="18" charset="0"/>
              </a:defRPr>
            </a:lvl1pPr>
          </a:lstStyle>
          <a:p>
            <a:pPr defTabSz="685800">
              <a:defRPr/>
            </a:pPr>
            <a:r>
              <a:rPr lang="en-US" sz="1200">
                <a:solidFill>
                  <a:prstClr val="black"/>
                </a:solidFill>
              </a:rPr>
              <a:t>Additive Manufacturing</a:t>
            </a:r>
          </a:p>
        </p:txBody>
      </p:sp>
      <p:pic>
        <p:nvPicPr>
          <p:cNvPr id="102" name="Bilde 101">
            <a:extLst>
              <a:ext uri="{FF2B5EF4-FFF2-40B4-BE49-F238E27FC236}">
                <a16:creationId xmlns:a16="http://schemas.microsoft.com/office/drawing/2014/main" id="{B86B22BA-EA2B-46CA-8138-58D8506534D7}"/>
              </a:ext>
            </a:extLst>
          </p:cNvPr>
          <p:cNvPicPr/>
          <p:nvPr/>
        </p:nvPicPr>
        <p:blipFill rotWithShape="1">
          <a:blip r:embed="rId2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930437" y="5078062"/>
            <a:ext cx="366378" cy="53189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1" name="Rektangel: avrundede hjørner 80">
            <a:extLst>
              <a:ext uri="{FF2B5EF4-FFF2-40B4-BE49-F238E27FC236}">
                <a16:creationId xmlns:a16="http://schemas.microsoft.com/office/drawing/2014/main" id="{18E54EED-E012-414E-9C01-E2B5EA36CF06}"/>
              </a:ext>
            </a:extLst>
          </p:cNvPr>
          <p:cNvSpPr/>
          <p:nvPr/>
        </p:nvSpPr>
        <p:spPr>
          <a:xfrm>
            <a:off x="2985271" y="4369173"/>
            <a:ext cx="3371228" cy="1460128"/>
          </a:xfrm>
          <a:prstGeom prst="round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4" name="TekstSylinder 83">
            <a:extLst>
              <a:ext uri="{FF2B5EF4-FFF2-40B4-BE49-F238E27FC236}">
                <a16:creationId xmlns:a16="http://schemas.microsoft.com/office/drawing/2014/main" id="{3F1DA44A-5D4F-4EEF-BDC1-88F57F947C65}"/>
              </a:ext>
            </a:extLst>
          </p:cNvPr>
          <p:cNvSpPr txBox="1"/>
          <p:nvPr/>
        </p:nvSpPr>
        <p:spPr>
          <a:xfrm>
            <a:off x="3876206" y="5559642"/>
            <a:ext cx="752129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nb-NO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Bodoni MT" panose="02070603080606020203" pitchFamily="18" charset="0"/>
              </a:defRPr>
            </a:lvl1pPr>
          </a:lstStyle>
          <a:p>
            <a:pPr defTabSz="685800">
              <a:defRPr/>
            </a:pPr>
            <a:r>
              <a:rPr lang="en-US" sz="788">
                <a:solidFill>
                  <a:prstClr val="black"/>
                </a:solidFill>
              </a:rPr>
              <a:t>Energy Wind</a:t>
            </a:r>
          </a:p>
        </p:txBody>
      </p:sp>
      <p:sp>
        <p:nvSpPr>
          <p:cNvPr id="85" name="TekstSylinder 84">
            <a:extLst>
              <a:ext uri="{FF2B5EF4-FFF2-40B4-BE49-F238E27FC236}">
                <a16:creationId xmlns:a16="http://schemas.microsoft.com/office/drawing/2014/main" id="{B010BE9B-87F4-450B-A104-73121DAA19CA}"/>
              </a:ext>
            </a:extLst>
          </p:cNvPr>
          <p:cNvSpPr txBox="1"/>
          <p:nvPr/>
        </p:nvSpPr>
        <p:spPr>
          <a:xfrm>
            <a:off x="3216273" y="4922882"/>
            <a:ext cx="659155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nb-NO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Bodoni MT" panose="02070603080606020203" pitchFamily="18" charset="0"/>
              </a:defRPr>
            </a:lvl1pPr>
          </a:lstStyle>
          <a:p>
            <a:pPr defTabSz="685800">
              <a:defRPr/>
            </a:pPr>
            <a:r>
              <a:rPr lang="en-US" sz="788">
                <a:solidFill>
                  <a:prstClr val="black"/>
                </a:solidFill>
              </a:rPr>
              <a:t>Electronics</a:t>
            </a:r>
          </a:p>
        </p:txBody>
      </p:sp>
      <p:sp>
        <p:nvSpPr>
          <p:cNvPr id="86" name="TextBox 37">
            <a:extLst>
              <a:ext uri="{FF2B5EF4-FFF2-40B4-BE49-F238E27FC236}">
                <a16:creationId xmlns:a16="http://schemas.microsoft.com/office/drawing/2014/main" id="{F7CF8763-17A4-4275-B3D4-E9315A67211D}"/>
              </a:ext>
            </a:extLst>
          </p:cNvPr>
          <p:cNvSpPr txBox="1"/>
          <p:nvPr/>
        </p:nvSpPr>
        <p:spPr>
          <a:xfrm>
            <a:off x="4601248" y="5559489"/>
            <a:ext cx="837089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nb-NO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Bodoni MT" panose="02070603080606020203" pitchFamily="18" charset="0"/>
              </a:defRPr>
            </a:lvl1pPr>
          </a:lstStyle>
          <a:p>
            <a:pPr defTabSz="685800">
              <a:defRPr/>
            </a:pPr>
            <a:r>
              <a:rPr lang="en-US" sz="788">
                <a:solidFill>
                  <a:prstClr val="black"/>
                </a:solidFill>
              </a:rPr>
              <a:t>Energy battery</a:t>
            </a:r>
          </a:p>
        </p:txBody>
      </p:sp>
      <p:sp>
        <p:nvSpPr>
          <p:cNvPr id="87" name="TextBox 62">
            <a:extLst>
              <a:ext uri="{FF2B5EF4-FFF2-40B4-BE49-F238E27FC236}">
                <a16:creationId xmlns:a16="http://schemas.microsoft.com/office/drawing/2014/main" id="{790A03A5-DEB2-4FB4-A3FC-418919F1D515}"/>
              </a:ext>
            </a:extLst>
          </p:cNvPr>
          <p:cNvSpPr txBox="1"/>
          <p:nvPr/>
        </p:nvSpPr>
        <p:spPr>
          <a:xfrm>
            <a:off x="4671749" y="4956809"/>
            <a:ext cx="659797" cy="12125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b" anchorCtr="0">
            <a:spAutoFit/>
          </a:bodyPr>
          <a:lstStyle>
            <a:defPPr>
              <a:defRPr lang="nb-NO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2386" kern="120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1pPr>
            <a:lvl2pPr marL="457148" algn="ctr" rtl="0" fontAlgn="base">
              <a:spcBef>
                <a:spcPct val="0"/>
              </a:spcBef>
              <a:spcAft>
                <a:spcPct val="0"/>
              </a:spcAft>
              <a:defRPr sz="2386" kern="120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2pPr>
            <a:lvl3pPr marL="914296" algn="ctr" rtl="0" fontAlgn="base">
              <a:spcBef>
                <a:spcPct val="0"/>
              </a:spcBef>
              <a:spcAft>
                <a:spcPct val="0"/>
              </a:spcAft>
              <a:defRPr sz="2386" kern="120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3pPr>
            <a:lvl4pPr marL="1371444" algn="ctr" rtl="0" fontAlgn="base">
              <a:spcBef>
                <a:spcPct val="0"/>
              </a:spcBef>
              <a:spcAft>
                <a:spcPct val="0"/>
              </a:spcAft>
              <a:defRPr sz="2386" kern="120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4pPr>
            <a:lvl5pPr marL="1828592" algn="ctr" rtl="0" fontAlgn="base">
              <a:spcBef>
                <a:spcPct val="0"/>
              </a:spcBef>
              <a:spcAft>
                <a:spcPct val="0"/>
              </a:spcAft>
              <a:defRPr sz="2386" kern="120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5pPr>
            <a:lvl6pPr marL="2285740" algn="l" defTabSz="914296" rtl="0" eaLnBrk="1" latinLnBrk="0" hangingPunct="1">
              <a:defRPr sz="2386" kern="120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6pPr>
            <a:lvl7pPr marL="2742888" algn="l" defTabSz="914296" rtl="0" eaLnBrk="1" latinLnBrk="0" hangingPunct="1">
              <a:defRPr sz="2386" kern="120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7pPr>
            <a:lvl8pPr marL="3200036" algn="l" defTabSz="914296" rtl="0" eaLnBrk="1" latinLnBrk="0" hangingPunct="1">
              <a:defRPr sz="2386" kern="120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8pPr>
            <a:lvl9pPr marL="3657184" algn="l" defTabSz="914296" rtl="0" eaLnBrk="1" latinLnBrk="0" hangingPunct="1">
              <a:defRPr sz="2386" kern="120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88">
                <a:solidFill>
                  <a:prstClr val="black"/>
                </a:solidFill>
                <a:latin typeface="Bodoni MT" panose="02070603080606020203" pitchFamily="18" charset="0"/>
              </a:rPr>
              <a:t>Automotive</a:t>
            </a:r>
          </a:p>
        </p:txBody>
      </p:sp>
      <p:sp>
        <p:nvSpPr>
          <p:cNvPr id="88" name="TekstSylinder 87">
            <a:extLst>
              <a:ext uri="{FF2B5EF4-FFF2-40B4-BE49-F238E27FC236}">
                <a16:creationId xmlns:a16="http://schemas.microsoft.com/office/drawing/2014/main" id="{8B70EE0D-DD91-4421-81C6-E8321ACC8AAE}"/>
              </a:ext>
            </a:extLst>
          </p:cNvPr>
          <p:cNvSpPr txBox="1"/>
          <p:nvPr/>
        </p:nvSpPr>
        <p:spPr>
          <a:xfrm>
            <a:off x="3172341" y="5559642"/>
            <a:ext cx="739305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nb-NO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Bodoni MT" panose="02070603080606020203" pitchFamily="18" charset="0"/>
              </a:defRPr>
            </a:lvl1pPr>
          </a:lstStyle>
          <a:p>
            <a:pPr defTabSz="685800">
              <a:defRPr/>
            </a:pPr>
            <a:r>
              <a:rPr lang="en-US" sz="788">
                <a:solidFill>
                  <a:prstClr val="black"/>
                </a:solidFill>
              </a:rPr>
              <a:t>Energy Solar</a:t>
            </a:r>
          </a:p>
        </p:txBody>
      </p:sp>
      <p:sp>
        <p:nvSpPr>
          <p:cNvPr id="89" name="TextBox 62">
            <a:extLst>
              <a:ext uri="{FF2B5EF4-FFF2-40B4-BE49-F238E27FC236}">
                <a16:creationId xmlns:a16="http://schemas.microsoft.com/office/drawing/2014/main" id="{222AFAFE-7D58-4B51-98D0-E1AA75E17FFC}"/>
              </a:ext>
            </a:extLst>
          </p:cNvPr>
          <p:cNvSpPr txBox="1"/>
          <p:nvPr/>
        </p:nvSpPr>
        <p:spPr>
          <a:xfrm>
            <a:off x="3963554" y="4957387"/>
            <a:ext cx="561085" cy="12125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b" anchorCtr="0">
            <a:spAutoFit/>
          </a:bodyPr>
          <a:lstStyle>
            <a:defPPr>
              <a:defRPr lang="nb-NO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2386" kern="120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1pPr>
            <a:lvl2pPr marL="457148" algn="ctr" rtl="0" fontAlgn="base">
              <a:spcBef>
                <a:spcPct val="0"/>
              </a:spcBef>
              <a:spcAft>
                <a:spcPct val="0"/>
              </a:spcAft>
              <a:defRPr sz="2386" kern="120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2pPr>
            <a:lvl3pPr marL="914296" algn="ctr" rtl="0" fontAlgn="base">
              <a:spcBef>
                <a:spcPct val="0"/>
              </a:spcBef>
              <a:spcAft>
                <a:spcPct val="0"/>
              </a:spcAft>
              <a:defRPr sz="2386" kern="120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3pPr>
            <a:lvl4pPr marL="1371444" algn="ctr" rtl="0" fontAlgn="base">
              <a:spcBef>
                <a:spcPct val="0"/>
              </a:spcBef>
              <a:spcAft>
                <a:spcPct val="0"/>
              </a:spcAft>
              <a:defRPr sz="2386" kern="120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4pPr>
            <a:lvl5pPr marL="1828592" algn="ctr" rtl="0" fontAlgn="base">
              <a:spcBef>
                <a:spcPct val="0"/>
              </a:spcBef>
              <a:spcAft>
                <a:spcPct val="0"/>
              </a:spcAft>
              <a:defRPr sz="2386" kern="120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5pPr>
            <a:lvl6pPr marL="2285740" algn="l" defTabSz="914296" rtl="0" eaLnBrk="1" latinLnBrk="0" hangingPunct="1">
              <a:defRPr sz="2386" kern="120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6pPr>
            <a:lvl7pPr marL="2742888" algn="l" defTabSz="914296" rtl="0" eaLnBrk="1" latinLnBrk="0" hangingPunct="1">
              <a:defRPr sz="2386" kern="120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7pPr>
            <a:lvl8pPr marL="3200036" algn="l" defTabSz="914296" rtl="0" eaLnBrk="1" latinLnBrk="0" hangingPunct="1">
              <a:defRPr sz="2386" kern="120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8pPr>
            <a:lvl9pPr marL="3657184" algn="l" defTabSz="914296" rtl="0" eaLnBrk="1" latinLnBrk="0" hangingPunct="1">
              <a:defRPr sz="2386" kern="120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88">
                <a:solidFill>
                  <a:prstClr val="black"/>
                </a:solidFill>
                <a:latin typeface="Bodoni MT" panose="02070603080606020203" pitchFamily="18" charset="0"/>
              </a:rPr>
              <a:t>Aviation</a:t>
            </a:r>
          </a:p>
        </p:txBody>
      </p:sp>
      <p:sp>
        <p:nvSpPr>
          <p:cNvPr id="90" name="TextBox 62">
            <a:extLst>
              <a:ext uri="{FF2B5EF4-FFF2-40B4-BE49-F238E27FC236}">
                <a16:creationId xmlns:a16="http://schemas.microsoft.com/office/drawing/2014/main" id="{38ACB7DC-D782-4E82-836E-F8F4E9B376E9}"/>
              </a:ext>
            </a:extLst>
          </p:cNvPr>
          <p:cNvSpPr txBox="1"/>
          <p:nvPr/>
        </p:nvSpPr>
        <p:spPr>
          <a:xfrm>
            <a:off x="5553519" y="5589831"/>
            <a:ext cx="561085" cy="12125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b" anchorCtr="0">
            <a:spAutoFit/>
          </a:bodyPr>
          <a:lstStyle>
            <a:defPPr>
              <a:defRPr lang="nb-NO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2386" kern="120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1pPr>
            <a:lvl2pPr marL="457148" algn="ctr" rtl="0" fontAlgn="base">
              <a:spcBef>
                <a:spcPct val="0"/>
              </a:spcBef>
              <a:spcAft>
                <a:spcPct val="0"/>
              </a:spcAft>
              <a:defRPr sz="2386" kern="120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2pPr>
            <a:lvl3pPr marL="914296" algn="ctr" rtl="0" fontAlgn="base">
              <a:spcBef>
                <a:spcPct val="0"/>
              </a:spcBef>
              <a:spcAft>
                <a:spcPct val="0"/>
              </a:spcAft>
              <a:defRPr sz="2386" kern="120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3pPr>
            <a:lvl4pPr marL="1371444" algn="ctr" rtl="0" fontAlgn="base">
              <a:spcBef>
                <a:spcPct val="0"/>
              </a:spcBef>
              <a:spcAft>
                <a:spcPct val="0"/>
              </a:spcAft>
              <a:defRPr sz="2386" kern="120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4pPr>
            <a:lvl5pPr marL="1828592" algn="ctr" rtl="0" fontAlgn="base">
              <a:spcBef>
                <a:spcPct val="0"/>
              </a:spcBef>
              <a:spcAft>
                <a:spcPct val="0"/>
              </a:spcAft>
              <a:defRPr sz="2386" kern="120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5pPr>
            <a:lvl6pPr marL="2285740" algn="l" defTabSz="914296" rtl="0" eaLnBrk="1" latinLnBrk="0" hangingPunct="1">
              <a:defRPr sz="2386" kern="120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6pPr>
            <a:lvl7pPr marL="2742888" algn="l" defTabSz="914296" rtl="0" eaLnBrk="1" latinLnBrk="0" hangingPunct="1">
              <a:defRPr sz="2386" kern="120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7pPr>
            <a:lvl8pPr marL="3200036" algn="l" defTabSz="914296" rtl="0" eaLnBrk="1" latinLnBrk="0" hangingPunct="1">
              <a:defRPr sz="2386" kern="120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8pPr>
            <a:lvl9pPr marL="3657184" algn="l" defTabSz="914296" rtl="0" eaLnBrk="1" latinLnBrk="0" hangingPunct="1">
              <a:defRPr sz="2386" kern="120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l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88">
                <a:solidFill>
                  <a:prstClr val="black"/>
                </a:solidFill>
                <a:latin typeface="Bodoni MT" panose="02070603080606020203" pitchFamily="18" charset="0"/>
              </a:rPr>
              <a:t>Recycling</a:t>
            </a:r>
          </a:p>
        </p:txBody>
      </p:sp>
      <p:sp>
        <p:nvSpPr>
          <p:cNvPr id="99" name="TextBox 62">
            <a:extLst>
              <a:ext uri="{FF2B5EF4-FFF2-40B4-BE49-F238E27FC236}">
                <a16:creationId xmlns:a16="http://schemas.microsoft.com/office/drawing/2014/main" id="{F3260E3D-4DD0-4A4F-8FB9-99AFA9B964A6}"/>
              </a:ext>
            </a:extLst>
          </p:cNvPr>
          <p:cNvSpPr txBox="1"/>
          <p:nvPr/>
        </p:nvSpPr>
        <p:spPr>
          <a:xfrm>
            <a:off x="5502493" y="4957360"/>
            <a:ext cx="561085" cy="12125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b" anchorCtr="0">
            <a:spAutoFit/>
          </a:bodyPr>
          <a:lstStyle>
            <a:defPPr>
              <a:defRPr lang="nb-NO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2386" kern="120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1pPr>
            <a:lvl2pPr marL="457148" algn="ctr" rtl="0" fontAlgn="base">
              <a:spcBef>
                <a:spcPct val="0"/>
              </a:spcBef>
              <a:spcAft>
                <a:spcPct val="0"/>
              </a:spcAft>
              <a:defRPr sz="2386" kern="120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2pPr>
            <a:lvl3pPr marL="914296" algn="ctr" rtl="0" fontAlgn="base">
              <a:spcBef>
                <a:spcPct val="0"/>
              </a:spcBef>
              <a:spcAft>
                <a:spcPct val="0"/>
              </a:spcAft>
              <a:defRPr sz="2386" kern="120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3pPr>
            <a:lvl4pPr marL="1371444" algn="ctr" rtl="0" fontAlgn="base">
              <a:spcBef>
                <a:spcPct val="0"/>
              </a:spcBef>
              <a:spcAft>
                <a:spcPct val="0"/>
              </a:spcAft>
              <a:defRPr sz="2386" kern="120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4pPr>
            <a:lvl5pPr marL="1828592" algn="ctr" rtl="0" fontAlgn="base">
              <a:spcBef>
                <a:spcPct val="0"/>
              </a:spcBef>
              <a:spcAft>
                <a:spcPct val="0"/>
              </a:spcAft>
              <a:defRPr sz="2386" kern="120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5pPr>
            <a:lvl6pPr marL="2285740" algn="l" defTabSz="914296" rtl="0" eaLnBrk="1" latinLnBrk="0" hangingPunct="1">
              <a:defRPr sz="2386" kern="120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6pPr>
            <a:lvl7pPr marL="2742888" algn="l" defTabSz="914296" rtl="0" eaLnBrk="1" latinLnBrk="0" hangingPunct="1">
              <a:defRPr sz="2386" kern="120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7pPr>
            <a:lvl8pPr marL="3200036" algn="l" defTabSz="914296" rtl="0" eaLnBrk="1" latinLnBrk="0" hangingPunct="1">
              <a:defRPr sz="2386" kern="120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8pPr>
            <a:lvl9pPr marL="3657184" algn="l" defTabSz="914296" rtl="0" eaLnBrk="1" latinLnBrk="0" hangingPunct="1">
              <a:defRPr sz="2386" kern="120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88">
                <a:solidFill>
                  <a:prstClr val="black"/>
                </a:solidFill>
                <a:latin typeface="Bodoni MT" panose="02070603080606020203" pitchFamily="18" charset="0"/>
              </a:rPr>
              <a:t>Oil &amp; Gas</a:t>
            </a:r>
          </a:p>
        </p:txBody>
      </p:sp>
      <p:pic>
        <p:nvPicPr>
          <p:cNvPr id="17" name="Bilde 16">
            <a:extLst>
              <a:ext uri="{FF2B5EF4-FFF2-40B4-BE49-F238E27FC236}">
                <a16:creationId xmlns:a16="http://schemas.microsoft.com/office/drawing/2014/main" id="{6E436C70-1E90-4E99-9DA8-D84F74A55E85}"/>
              </a:ext>
            </a:extLst>
          </p:cNvPr>
          <p:cNvPicPr>
            <a:picLocks noChangeAspect="1"/>
          </p:cNvPicPr>
          <p:nvPr/>
        </p:nvPicPr>
        <p:blipFill>
          <a:blip r:embed="rId2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33246" y="3071906"/>
            <a:ext cx="473918" cy="286941"/>
          </a:xfrm>
          <a:prstGeom prst="rect">
            <a:avLst/>
          </a:prstGeom>
        </p:spPr>
      </p:pic>
      <p:pic>
        <p:nvPicPr>
          <p:cNvPr id="18" name="Bilde 17">
            <a:extLst>
              <a:ext uri="{FF2B5EF4-FFF2-40B4-BE49-F238E27FC236}">
                <a16:creationId xmlns:a16="http://schemas.microsoft.com/office/drawing/2014/main" id="{7174E22B-C7E5-43EC-9D64-1DB7ED5D4DC4}"/>
              </a:ext>
            </a:extLst>
          </p:cNvPr>
          <p:cNvPicPr>
            <a:picLocks noChangeAspect="1"/>
          </p:cNvPicPr>
          <p:nvPr/>
        </p:nvPicPr>
        <p:blipFill>
          <a:blip r:embed="rId3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0174" y="2477538"/>
            <a:ext cx="256830" cy="501897"/>
          </a:xfrm>
          <a:prstGeom prst="rect">
            <a:avLst/>
          </a:prstGeom>
        </p:spPr>
      </p:pic>
      <p:pic>
        <p:nvPicPr>
          <p:cNvPr id="19" name="Bilde 18">
            <a:extLst>
              <a:ext uri="{FF2B5EF4-FFF2-40B4-BE49-F238E27FC236}">
                <a16:creationId xmlns:a16="http://schemas.microsoft.com/office/drawing/2014/main" id="{F372FBEB-002D-4809-9B7F-D717A739FE44}"/>
              </a:ext>
            </a:extLst>
          </p:cNvPr>
          <p:cNvPicPr>
            <a:picLocks noChangeAspect="1"/>
          </p:cNvPicPr>
          <p:nvPr/>
        </p:nvPicPr>
        <p:blipFill>
          <a:blip r:embed="rId3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6307" y="2982484"/>
            <a:ext cx="696441" cy="282227"/>
          </a:xfrm>
          <a:prstGeom prst="rect">
            <a:avLst/>
          </a:prstGeom>
        </p:spPr>
      </p:pic>
      <p:sp>
        <p:nvSpPr>
          <p:cNvPr id="20" name="Rektangel 19">
            <a:extLst>
              <a:ext uri="{FF2B5EF4-FFF2-40B4-BE49-F238E27FC236}">
                <a16:creationId xmlns:a16="http://schemas.microsoft.com/office/drawing/2014/main" id="{E33D203F-5533-4D93-B4B6-AFFE12FAC825}"/>
              </a:ext>
            </a:extLst>
          </p:cNvPr>
          <p:cNvSpPr/>
          <p:nvPr/>
        </p:nvSpPr>
        <p:spPr>
          <a:xfrm>
            <a:off x="5491543" y="3012326"/>
            <a:ext cx="546415" cy="1070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2" name="Bilde 21">
            <a:extLst>
              <a:ext uri="{FF2B5EF4-FFF2-40B4-BE49-F238E27FC236}">
                <a16:creationId xmlns:a16="http://schemas.microsoft.com/office/drawing/2014/main" id="{E9A19FCD-2FD9-4C92-9BC9-CF52F2C4EE42}"/>
              </a:ext>
            </a:extLst>
          </p:cNvPr>
          <p:cNvPicPr>
            <a:picLocks noChangeAspect="1"/>
          </p:cNvPicPr>
          <p:nvPr/>
        </p:nvPicPr>
        <p:blipFill>
          <a:blip r:embed="rId3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56007" y="2554011"/>
            <a:ext cx="470193" cy="470193"/>
          </a:xfrm>
          <a:prstGeom prst="rect">
            <a:avLst/>
          </a:prstGeom>
        </p:spPr>
      </p:pic>
      <p:pic>
        <p:nvPicPr>
          <p:cNvPr id="23" name="Bilde 22">
            <a:extLst>
              <a:ext uri="{FF2B5EF4-FFF2-40B4-BE49-F238E27FC236}">
                <a16:creationId xmlns:a16="http://schemas.microsoft.com/office/drawing/2014/main" id="{4861ED4D-A800-4E3D-AB20-3DB97AFA1D2F}"/>
              </a:ext>
            </a:extLst>
          </p:cNvPr>
          <p:cNvPicPr>
            <a:picLocks noChangeAspect="1"/>
          </p:cNvPicPr>
          <p:nvPr/>
        </p:nvPicPr>
        <p:blipFill>
          <a:blip r:embed="rId3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8302" y="2478952"/>
            <a:ext cx="568654" cy="727819"/>
          </a:xfrm>
          <a:prstGeom prst="rect">
            <a:avLst/>
          </a:prstGeom>
        </p:spPr>
      </p:pic>
      <p:pic>
        <p:nvPicPr>
          <p:cNvPr id="24" name="Bilde 23">
            <a:extLst>
              <a:ext uri="{FF2B5EF4-FFF2-40B4-BE49-F238E27FC236}">
                <a16:creationId xmlns:a16="http://schemas.microsoft.com/office/drawing/2014/main" id="{DB5D832A-0325-40EF-8F0F-CB15A7BDA727}"/>
              </a:ext>
            </a:extLst>
          </p:cNvPr>
          <p:cNvPicPr>
            <a:picLocks noChangeAspect="1"/>
          </p:cNvPicPr>
          <p:nvPr/>
        </p:nvPicPr>
        <p:blipFill>
          <a:blip r:embed="rId3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1440" y="2686238"/>
            <a:ext cx="563686" cy="351283"/>
          </a:xfrm>
          <a:prstGeom prst="rect">
            <a:avLst/>
          </a:prstGeom>
        </p:spPr>
      </p:pic>
      <p:pic>
        <p:nvPicPr>
          <p:cNvPr id="26" name="Bilde 25">
            <a:extLst>
              <a:ext uri="{FF2B5EF4-FFF2-40B4-BE49-F238E27FC236}">
                <a16:creationId xmlns:a16="http://schemas.microsoft.com/office/drawing/2014/main" id="{3C0550CA-BE66-42D4-BFB0-3EBA02693436}"/>
              </a:ext>
            </a:extLst>
          </p:cNvPr>
          <p:cNvPicPr>
            <a:picLocks noChangeAspect="1"/>
          </p:cNvPicPr>
          <p:nvPr/>
        </p:nvPicPr>
        <p:blipFill>
          <a:blip r:embed="rId3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7341" y="2477230"/>
            <a:ext cx="539280" cy="535025"/>
          </a:xfrm>
          <a:prstGeom prst="rect">
            <a:avLst/>
          </a:prstGeom>
        </p:spPr>
      </p:pic>
      <p:pic>
        <p:nvPicPr>
          <p:cNvPr id="28" name="Bilde 27">
            <a:extLst>
              <a:ext uri="{FF2B5EF4-FFF2-40B4-BE49-F238E27FC236}">
                <a16:creationId xmlns:a16="http://schemas.microsoft.com/office/drawing/2014/main" id="{81817E54-16F4-425D-A4DE-4F9319407D80}"/>
              </a:ext>
            </a:extLst>
          </p:cNvPr>
          <p:cNvPicPr>
            <a:picLocks noChangeAspect="1"/>
          </p:cNvPicPr>
          <p:nvPr/>
        </p:nvPicPr>
        <p:blipFill>
          <a:blip r:embed="rId3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69951" y="4549805"/>
            <a:ext cx="688018" cy="391336"/>
          </a:xfrm>
          <a:prstGeom prst="rect">
            <a:avLst/>
          </a:prstGeom>
        </p:spPr>
      </p:pic>
      <p:pic>
        <p:nvPicPr>
          <p:cNvPr id="30" name="Bilde 29">
            <a:extLst>
              <a:ext uri="{FF2B5EF4-FFF2-40B4-BE49-F238E27FC236}">
                <a16:creationId xmlns:a16="http://schemas.microsoft.com/office/drawing/2014/main" id="{A5C8AB09-BE3D-470A-A618-013420756234}"/>
              </a:ext>
            </a:extLst>
          </p:cNvPr>
          <p:cNvPicPr>
            <a:picLocks noChangeAspect="1"/>
          </p:cNvPicPr>
          <p:nvPr/>
        </p:nvPicPr>
        <p:blipFill>
          <a:blip r:embed="rId3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40684" y="4552876"/>
            <a:ext cx="612269" cy="384800"/>
          </a:xfrm>
          <a:prstGeom prst="rect">
            <a:avLst/>
          </a:prstGeom>
        </p:spPr>
      </p:pic>
      <p:pic>
        <p:nvPicPr>
          <p:cNvPr id="32" name="Bilde 31">
            <a:extLst>
              <a:ext uri="{FF2B5EF4-FFF2-40B4-BE49-F238E27FC236}">
                <a16:creationId xmlns:a16="http://schemas.microsoft.com/office/drawing/2014/main" id="{CCEC50F2-A2DB-4045-A825-3BA265F113A7}"/>
              </a:ext>
            </a:extLst>
          </p:cNvPr>
          <p:cNvPicPr>
            <a:picLocks noChangeAspect="1"/>
          </p:cNvPicPr>
          <p:nvPr/>
        </p:nvPicPr>
        <p:blipFill>
          <a:blip r:embed="rId3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8559" y="4545293"/>
            <a:ext cx="785735" cy="397710"/>
          </a:xfrm>
          <a:prstGeom prst="rect">
            <a:avLst/>
          </a:prstGeom>
        </p:spPr>
      </p:pic>
      <p:pic>
        <p:nvPicPr>
          <p:cNvPr id="34" name="Bilde 33">
            <a:extLst>
              <a:ext uri="{FF2B5EF4-FFF2-40B4-BE49-F238E27FC236}">
                <a16:creationId xmlns:a16="http://schemas.microsoft.com/office/drawing/2014/main" id="{2B618E2F-D912-4AD5-926C-BF9CA4ECD3D7}"/>
              </a:ext>
            </a:extLst>
          </p:cNvPr>
          <p:cNvPicPr>
            <a:picLocks noChangeAspect="1"/>
          </p:cNvPicPr>
          <p:nvPr/>
        </p:nvPicPr>
        <p:blipFill>
          <a:blip r:embed="rId3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71579" y="4544539"/>
            <a:ext cx="615350" cy="410233"/>
          </a:xfrm>
          <a:prstGeom prst="rect">
            <a:avLst/>
          </a:prstGeom>
        </p:spPr>
      </p:pic>
      <p:pic>
        <p:nvPicPr>
          <p:cNvPr id="36" name="Bilde 35">
            <a:extLst>
              <a:ext uri="{FF2B5EF4-FFF2-40B4-BE49-F238E27FC236}">
                <a16:creationId xmlns:a16="http://schemas.microsoft.com/office/drawing/2014/main" id="{152B0D12-30F2-417F-BC34-0C7F07361EC3}"/>
              </a:ext>
            </a:extLst>
          </p:cNvPr>
          <p:cNvPicPr>
            <a:picLocks noChangeAspect="1"/>
          </p:cNvPicPr>
          <p:nvPr/>
        </p:nvPicPr>
        <p:blipFill>
          <a:blip r:embed="rId4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3102" y="5164790"/>
            <a:ext cx="605565" cy="403710"/>
          </a:xfrm>
          <a:prstGeom prst="rect">
            <a:avLst/>
          </a:prstGeom>
        </p:spPr>
      </p:pic>
      <p:pic>
        <p:nvPicPr>
          <p:cNvPr id="38" name="Bilde 37">
            <a:extLst>
              <a:ext uri="{FF2B5EF4-FFF2-40B4-BE49-F238E27FC236}">
                <a16:creationId xmlns:a16="http://schemas.microsoft.com/office/drawing/2014/main" id="{A0C50FBB-ED35-45C4-A524-F0A9D1F8EE8F}"/>
              </a:ext>
            </a:extLst>
          </p:cNvPr>
          <p:cNvPicPr>
            <a:picLocks noChangeAspect="1"/>
          </p:cNvPicPr>
          <p:nvPr/>
        </p:nvPicPr>
        <p:blipFill>
          <a:blip r:embed="rId4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40994" y="5161620"/>
            <a:ext cx="614222" cy="406880"/>
          </a:xfrm>
          <a:prstGeom prst="rect">
            <a:avLst/>
          </a:prstGeom>
        </p:spPr>
      </p:pic>
      <p:pic>
        <p:nvPicPr>
          <p:cNvPr id="40" name="Bilde 39">
            <a:extLst>
              <a:ext uri="{FF2B5EF4-FFF2-40B4-BE49-F238E27FC236}">
                <a16:creationId xmlns:a16="http://schemas.microsoft.com/office/drawing/2014/main" id="{96F1E83C-7BDB-4A8C-B5E2-AB4C0938D874}"/>
              </a:ext>
            </a:extLst>
          </p:cNvPr>
          <p:cNvPicPr>
            <a:picLocks noChangeAspect="1"/>
          </p:cNvPicPr>
          <p:nvPr/>
        </p:nvPicPr>
        <p:blipFill>
          <a:blip r:embed="rId4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3305" y="5158574"/>
            <a:ext cx="614222" cy="409927"/>
          </a:xfrm>
          <a:prstGeom prst="rect">
            <a:avLst/>
          </a:prstGeom>
        </p:spPr>
      </p:pic>
      <p:pic>
        <p:nvPicPr>
          <p:cNvPr id="42" name="Bilde 41">
            <a:extLst>
              <a:ext uri="{FF2B5EF4-FFF2-40B4-BE49-F238E27FC236}">
                <a16:creationId xmlns:a16="http://schemas.microsoft.com/office/drawing/2014/main" id="{2C5E4236-AB2B-4022-9357-19CC2F44FFAA}"/>
              </a:ext>
            </a:extLst>
          </p:cNvPr>
          <p:cNvPicPr>
            <a:picLocks noChangeAspect="1"/>
          </p:cNvPicPr>
          <p:nvPr/>
        </p:nvPicPr>
        <p:blipFill>
          <a:blip r:embed="rId4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3710" y="5164790"/>
            <a:ext cx="700369" cy="413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122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Bilde 1" descr="Eyde_pp_slide_s_Side_29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0"/>
            <a:ext cx="91424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A53F8F8-B263-4BFA-B739-D4D7AEE9AEA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45" t="5217" r="12083" b="5308"/>
          <a:stretch/>
        </p:blipFill>
        <p:spPr>
          <a:xfrm>
            <a:off x="2018506" y="192882"/>
            <a:ext cx="8154194" cy="5401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0176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Sylinder 2"/>
          <p:cNvSpPr txBox="1"/>
          <p:nvPr/>
        </p:nvSpPr>
        <p:spPr>
          <a:xfrm>
            <a:off x="1974670" y="275830"/>
            <a:ext cx="86933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defRPr/>
            </a:pPr>
            <a:r>
              <a:rPr lang="en-US" sz="4000" b="1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t>Fra </a:t>
            </a:r>
            <a:r>
              <a:rPr lang="en-US" sz="4000" b="1" err="1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t>Veikart</a:t>
            </a:r>
            <a:r>
              <a:rPr lang="en-US" sz="4000" b="1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t> </a:t>
            </a:r>
            <a:r>
              <a:rPr lang="en-US" sz="4000" b="1" err="1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t>til</a:t>
            </a:r>
            <a:r>
              <a:rPr lang="en-US" sz="4000" b="1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t> </a:t>
            </a:r>
            <a:r>
              <a:rPr lang="en-US" sz="4000" b="1" err="1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t>Industripolitikk</a:t>
            </a:r>
            <a:r>
              <a:rPr lang="en-US" sz="4000" b="1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t> 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1908DE82-F83F-48AE-8BB8-C828D39108A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2605" y="1397999"/>
            <a:ext cx="2207465" cy="3115373"/>
          </a:xfrm>
          <a:prstGeom prst="rect">
            <a:avLst/>
          </a:prstGeom>
          <a:ln>
            <a:solidFill>
              <a:schemeClr val="tx2">
                <a:lumMod val="50000"/>
              </a:schemeClr>
            </a:solidFill>
          </a:ln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51AF5909-B017-42E7-80BA-9A2B0560671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5224" y="1395667"/>
            <a:ext cx="2201087" cy="3117704"/>
          </a:xfrm>
          <a:prstGeom prst="rect">
            <a:avLst/>
          </a:prstGeom>
          <a:ln>
            <a:solidFill>
              <a:schemeClr val="tx2">
                <a:lumMod val="50000"/>
              </a:schemeClr>
            </a:solidFill>
          </a:ln>
        </p:spPr>
      </p:pic>
      <p:sp>
        <p:nvSpPr>
          <p:cNvPr id="6" name="TekstSylinder 5">
            <a:extLst>
              <a:ext uri="{FF2B5EF4-FFF2-40B4-BE49-F238E27FC236}">
                <a16:creationId xmlns:a16="http://schemas.microsoft.com/office/drawing/2014/main" id="{706FDD7A-923B-4539-906B-6AD7ECB94B7F}"/>
              </a:ext>
            </a:extLst>
          </p:cNvPr>
          <p:cNvSpPr txBox="1"/>
          <p:nvPr/>
        </p:nvSpPr>
        <p:spPr>
          <a:xfrm>
            <a:off x="4718054" y="4675555"/>
            <a:ext cx="29645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defRPr/>
            </a:pPr>
            <a:r>
              <a:rPr lang="en-US" sz="600">
                <a:solidFill>
                  <a:srgbClr val="626262"/>
                </a:solidFill>
                <a:latin typeface="Calibri"/>
                <a:hlinkClick r:id="rId4"/>
              </a:rPr>
              <a:t>http://www.gronnkonkurransekraft.no/files/2016/10/Strategi-for-grønn-konkurransekraft.pdf</a:t>
            </a:r>
            <a:endParaRPr lang="en-US" sz="600">
              <a:solidFill>
                <a:srgbClr val="626262"/>
              </a:solidFill>
              <a:latin typeface="Calibri"/>
            </a:endParaRPr>
          </a:p>
          <a:p>
            <a:pPr defTabSz="457200">
              <a:defRPr/>
            </a:pPr>
            <a:endParaRPr lang="en-US" sz="600">
              <a:solidFill>
                <a:srgbClr val="626262"/>
              </a:solidFill>
              <a:latin typeface="Calibri"/>
            </a:endParaRPr>
          </a:p>
          <a:p>
            <a:pPr defTabSz="457200">
              <a:defRPr/>
            </a:pPr>
            <a:r>
              <a:rPr lang="en-US" sz="600">
                <a:solidFill>
                  <a:srgbClr val="626262"/>
                </a:solidFill>
                <a:latin typeface="Calibri"/>
                <a:hlinkClick r:id="rId5"/>
              </a:rPr>
              <a:t>https://www.regjeringen.no/contentassets/02d09ccf18654070bc52e3773b9edbe1/green_competitiveness_executive_summary_nobember_2016.pdf</a:t>
            </a:r>
            <a:endParaRPr lang="en-US" sz="600">
              <a:solidFill>
                <a:srgbClr val="626262"/>
              </a:solidFill>
              <a:latin typeface="Calibri"/>
            </a:endParaRPr>
          </a:p>
          <a:p>
            <a:pPr defTabSz="457200">
              <a:defRPr/>
            </a:pPr>
            <a:endParaRPr lang="en-US" sz="600">
              <a:solidFill>
                <a:srgbClr val="626262"/>
              </a:solidFill>
              <a:latin typeface="Calibri"/>
            </a:endParaRP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DCF7DC9E-B2B2-47A2-A064-D55954A52A1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3127" y="1395667"/>
            <a:ext cx="2232660" cy="3115522"/>
          </a:xfrm>
          <a:prstGeom prst="rect">
            <a:avLst/>
          </a:prstGeom>
          <a:ln>
            <a:solidFill>
              <a:schemeClr val="tx2">
                <a:lumMod val="50000"/>
              </a:schemeClr>
            </a:solidFill>
          </a:ln>
        </p:spPr>
      </p:pic>
      <p:sp>
        <p:nvSpPr>
          <p:cNvPr id="8" name="TekstSylinder 7">
            <a:extLst>
              <a:ext uri="{FF2B5EF4-FFF2-40B4-BE49-F238E27FC236}">
                <a16:creationId xmlns:a16="http://schemas.microsoft.com/office/drawing/2014/main" id="{082F21B3-4B86-4B37-A771-21320402D864}"/>
              </a:ext>
            </a:extLst>
          </p:cNvPr>
          <p:cNvSpPr txBox="1"/>
          <p:nvPr/>
        </p:nvSpPr>
        <p:spPr>
          <a:xfrm>
            <a:off x="1957569" y="4675555"/>
            <a:ext cx="25315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defRPr/>
            </a:pPr>
            <a:r>
              <a:rPr lang="en-US" sz="600">
                <a:solidFill>
                  <a:srgbClr val="626262"/>
                </a:solidFill>
                <a:latin typeface="Calibri"/>
                <a:hlinkClick r:id="rId7"/>
              </a:rPr>
              <a:t>http://www.gronnkonkurransekraft.no/files/2016/10/Norsk-industri-Veikart-for-prosessindustrien-Økt-verdiskaping-med-nullutslipp-i-2050.pdf</a:t>
            </a:r>
            <a:endParaRPr lang="en-US" sz="600">
              <a:solidFill>
                <a:srgbClr val="626262"/>
              </a:solidFill>
              <a:latin typeface="Calibri"/>
            </a:endParaRPr>
          </a:p>
          <a:p>
            <a:pPr defTabSz="457200">
              <a:defRPr/>
            </a:pPr>
            <a:endParaRPr lang="en-US" sz="600">
              <a:solidFill>
                <a:srgbClr val="626262"/>
              </a:solidFill>
              <a:latin typeface="Calibri"/>
            </a:endParaRPr>
          </a:p>
          <a:p>
            <a:pPr defTabSz="457200">
              <a:defRPr/>
            </a:pPr>
            <a:endParaRPr lang="en-US" sz="600">
              <a:solidFill>
                <a:srgbClr val="626262"/>
              </a:solidFill>
              <a:latin typeface="Calibri"/>
            </a:endParaRPr>
          </a:p>
        </p:txBody>
      </p:sp>
      <p:sp>
        <p:nvSpPr>
          <p:cNvPr id="2" name="TekstSylinder 1">
            <a:extLst>
              <a:ext uri="{FF2B5EF4-FFF2-40B4-BE49-F238E27FC236}">
                <a16:creationId xmlns:a16="http://schemas.microsoft.com/office/drawing/2014/main" id="{533E8991-FE53-4E73-AB17-79EBC8B0EFE1}"/>
              </a:ext>
            </a:extLst>
          </p:cNvPr>
          <p:cNvSpPr txBox="1"/>
          <p:nvPr/>
        </p:nvSpPr>
        <p:spPr>
          <a:xfrm>
            <a:off x="7543801" y="4629387"/>
            <a:ext cx="26735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defRPr/>
            </a:pPr>
            <a:r>
              <a:rPr lang="en-US" sz="600">
                <a:solidFill>
                  <a:srgbClr val="626262"/>
                </a:solidFill>
                <a:latin typeface="Calibri"/>
                <a:hlinkClick r:id="rId8"/>
              </a:rPr>
              <a:t>https://www.regjeringen.no/contentassets/9edc18a1114d4ed18813f5e515e31b15/no/pdfs/stm201620170027000dddpdfs.pdf</a:t>
            </a:r>
            <a:endParaRPr lang="en-US" sz="600">
              <a:solidFill>
                <a:srgbClr val="626262"/>
              </a:solidFill>
              <a:latin typeface="Calibri"/>
            </a:endParaRPr>
          </a:p>
          <a:p>
            <a:pPr defTabSz="457200">
              <a:defRPr/>
            </a:pPr>
            <a:endParaRPr lang="en-US" sz="600">
              <a:solidFill>
                <a:srgbClr val="626262"/>
              </a:solidFill>
              <a:latin typeface="Calibri"/>
            </a:endParaRPr>
          </a:p>
        </p:txBody>
      </p:sp>
      <p:sp>
        <p:nvSpPr>
          <p:cNvPr id="9" name="Pil: høyre 8">
            <a:extLst>
              <a:ext uri="{FF2B5EF4-FFF2-40B4-BE49-F238E27FC236}">
                <a16:creationId xmlns:a16="http://schemas.microsoft.com/office/drawing/2014/main" id="{A0C78254-3C88-4E59-84A4-334FEB057574}"/>
              </a:ext>
            </a:extLst>
          </p:cNvPr>
          <p:cNvSpPr/>
          <p:nvPr/>
        </p:nvSpPr>
        <p:spPr>
          <a:xfrm>
            <a:off x="4440263" y="2808343"/>
            <a:ext cx="228913" cy="269966"/>
          </a:xfrm>
          <a:prstGeom prst="rightArrow">
            <a:avLst/>
          </a:prstGeom>
          <a:solidFill>
            <a:schemeClr val="accent6">
              <a:lumMod val="75000"/>
              <a:lumOff val="2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Pil: høyre 9">
            <a:extLst>
              <a:ext uri="{FF2B5EF4-FFF2-40B4-BE49-F238E27FC236}">
                <a16:creationId xmlns:a16="http://schemas.microsoft.com/office/drawing/2014/main" id="{641856F0-BEF3-44A7-923D-04C6E71533C0}"/>
              </a:ext>
            </a:extLst>
          </p:cNvPr>
          <p:cNvSpPr/>
          <p:nvPr/>
        </p:nvSpPr>
        <p:spPr>
          <a:xfrm>
            <a:off x="7269740" y="2808343"/>
            <a:ext cx="228913" cy="269966"/>
          </a:xfrm>
          <a:prstGeom prst="rightArrow">
            <a:avLst/>
          </a:prstGeom>
          <a:solidFill>
            <a:schemeClr val="accent6">
              <a:lumMod val="75000"/>
              <a:lumOff val="2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700077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ssholder for innhold 3">
            <a:extLst>
              <a:ext uri="{FF2B5EF4-FFF2-40B4-BE49-F238E27FC236}">
                <a16:creationId xmlns:a16="http://schemas.microsoft.com/office/drawing/2014/main" id="{19B88DEA-0E66-43A9-AF02-26D65FD19EFD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2"/>
          <a:stretch>
            <a:fillRect/>
          </a:stretch>
        </p:blipFill>
        <p:spPr>
          <a:xfrm>
            <a:off x="2452448" y="1016000"/>
            <a:ext cx="3299305" cy="4554538"/>
          </a:xfrm>
          <a:prstGeom prst="rect">
            <a:avLst/>
          </a:prstGeom>
        </p:spPr>
      </p:pic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1C730903-2711-42DF-A6DC-0903096C378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135758" y="1016000"/>
            <a:ext cx="4267893" cy="4427538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endParaRPr lang="nb-NO" b="1"/>
          </a:p>
          <a:p>
            <a:pPr marL="0" indent="0">
              <a:buNone/>
            </a:pPr>
            <a:r>
              <a:rPr lang="nb-NO"/>
              <a:t>«Regjeringen vil legge til rette for at vi kan videreutvikle konkurransefortrinnene de fornybare </a:t>
            </a:r>
            <a:r>
              <a:rPr lang="nb-NO" err="1"/>
              <a:t>energiressursenegir</a:t>
            </a:r>
            <a:r>
              <a:rPr lang="nb-NO"/>
              <a:t> oss.»</a:t>
            </a:r>
          </a:p>
          <a:p>
            <a:pPr marL="0" indent="0">
              <a:buNone/>
            </a:pPr>
            <a:r>
              <a:rPr lang="nb-NO"/>
              <a:t>Vi har en prosessindustri basert på norsk vannkraftsom er helt i front på energieffektivitet og lave klimagass-utslipp. (…). Vi er helt i tet på elektrifisering av nye sektorer, og vi har næringsmuligheter innen områder som grønne datasentre og batteriteknologi. Norges ambisjon bør være å bruke det forspranget vi har til å søke nye muligheter i skjæringspunktet mellom teknologi og ren elektrisitet»</a:t>
            </a:r>
          </a:p>
          <a:p>
            <a:pPr marL="0" indent="0">
              <a:buNone/>
            </a:pPr>
            <a:endParaRPr lang="nb-NO"/>
          </a:p>
          <a:p>
            <a:pPr marL="0" indent="0">
              <a:buNone/>
            </a:pPr>
            <a:endParaRPr lang="nb-NO"/>
          </a:p>
          <a:p>
            <a:pPr marL="0" indent="0">
              <a:buNone/>
            </a:pPr>
            <a:endParaRPr lang="nb-NO"/>
          </a:p>
          <a:p>
            <a:pPr marL="0" indent="0">
              <a:buNone/>
            </a:pPr>
            <a:endParaRPr lang="nb-NO"/>
          </a:p>
          <a:p>
            <a:pPr marL="0" indent="0">
              <a:buNone/>
            </a:pP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228068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2067409" y="2758714"/>
            <a:ext cx="8077200" cy="1143000"/>
          </a:xfrm>
        </p:spPr>
        <p:txBody>
          <a:bodyPr/>
          <a:lstStyle/>
          <a:p>
            <a:r>
              <a:rPr lang="nb-NO"/>
              <a:t>PROSESS21</a:t>
            </a:r>
          </a:p>
        </p:txBody>
      </p:sp>
      <p:pic>
        <p:nvPicPr>
          <p:cNvPr id="9" name="Bilde 8"/>
          <p:cNvPicPr>
            <a:picLocks noChangeAspect="1"/>
          </p:cNvPicPr>
          <p:nvPr/>
        </p:nvPicPr>
        <p:blipFill rotWithShape="1">
          <a:blip r:embed="rId2"/>
          <a:srcRect l="49469" t="22281" r="11413" b="42440"/>
          <a:stretch/>
        </p:blipFill>
        <p:spPr>
          <a:xfrm>
            <a:off x="5697158" y="359685"/>
            <a:ext cx="4841979" cy="2792774"/>
          </a:xfrm>
          <a:prstGeom prst="rect">
            <a:avLst/>
          </a:prstGeom>
        </p:spPr>
      </p:pic>
      <p:sp>
        <p:nvSpPr>
          <p:cNvPr id="3" name="Plassholder for tekst 2"/>
          <p:cNvSpPr>
            <a:spLocks noGrp="1"/>
          </p:cNvSpPr>
          <p:nvPr>
            <p:ph type="body" sz="quarter" idx="12"/>
          </p:nvPr>
        </p:nvSpPr>
        <p:spPr>
          <a:xfrm>
            <a:off x="2067409" y="4008442"/>
            <a:ext cx="5099706" cy="3086093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defRPr/>
            </a:pPr>
            <a:endParaRPr lang="nb-NO">
              <a:solidFill>
                <a:prstClr val="black">
                  <a:lumMod val="50000"/>
                  <a:lumOff val="50000"/>
                </a:prstClr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nb-NO">
                <a:solidFill>
                  <a:schemeClr val="tx2"/>
                </a:solidFill>
              </a:rPr>
              <a:t>Strategiorgan med ansvar for operasjonalisering av veikartets ambisjoner</a:t>
            </a:r>
            <a:endParaRPr lang="nb-NO" b="1">
              <a:solidFill>
                <a:schemeClr val="tx2"/>
              </a:solidFill>
            </a:endParaRPr>
          </a:p>
        </p:txBody>
      </p:sp>
      <p:pic>
        <p:nvPicPr>
          <p:cNvPr id="5" name="Bilde 1">
            <a:extLst>
              <a:ext uri="{FF2B5EF4-FFF2-40B4-BE49-F238E27FC236}">
                <a16:creationId xmlns:a16="http://schemas.microsoft.com/office/drawing/2014/main" id="{DB6284E2-C6DF-42DF-9149-9F7BF096BC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3243" y="359685"/>
            <a:ext cx="3723915" cy="279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5422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>
            <a:extLst>
              <a:ext uri="{FF2B5EF4-FFF2-40B4-BE49-F238E27FC236}">
                <a16:creationId xmlns:a16="http://schemas.microsoft.com/office/drawing/2014/main" id="{D6E38C71-1E44-4CFB-97FF-FAEE97BCC9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1652" y="3821308"/>
            <a:ext cx="883025" cy="883025"/>
          </a:xfrm>
          <a:prstGeom prst="rect">
            <a:avLst/>
          </a:prstGeom>
        </p:spPr>
      </p:pic>
      <p:sp>
        <p:nvSpPr>
          <p:cNvPr id="5" name="Tittel 1">
            <a:extLst>
              <a:ext uri="{FF2B5EF4-FFF2-40B4-BE49-F238E27FC236}">
                <a16:creationId xmlns:a16="http://schemas.microsoft.com/office/drawing/2014/main" id="{2F1AC416-9A39-4E14-9D3A-444B7C80172F}"/>
              </a:ext>
            </a:extLst>
          </p:cNvPr>
          <p:cNvSpPr txBox="1">
            <a:spLocks/>
          </p:cNvSpPr>
          <p:nvPr/>
        </p:nvSpPr>
        <p:spPr>
          <a:xfrm>
            <a:off x="3176253" y="1129913"/>
            <a:ext cx="9144000" cy="114093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lnSpc>
                <a:spcPct val="70000"/>
              </a:lnSpc>
              <a:spcBef>
                <a:spcPct val="0"/>
              </a:spcBef>
              <a:buNone/>
              <a:defRPr sz="6600" b="1" kern="1200" cap="all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err="1">
                <a:solidFill>
                  <a:srgbClr val="0C404D"/>
                </a:solidFill>
                <a:latin typeface="Calibri" panose="020F0502020204030204"/>
              </a:rPr>
              <a:t>Vil</a:t>
            </a:r>
            <a:r>
              <a:rPr lang="en-US" sz="3200">
                <a:solidFill>
                  <a:srgbClr val="0C404D"/>
                </a:solidFill>
                <a:latin typeface="Calibri" panose="020F0502020204030204"/>
              </a:rPr>
              <a:t> du </a:t>
            </a:r>
            <a:r>
              <a:rPr lang="en-US" sz="3200" err="1">
                <a:solidFill>
                  <a:srgbClr val="0C404D"/>
                </a:solidFill>
                <a:latin typeface="Calibri" panose="020F0502020204030204"/>
              </a:rPr>
              <a:t>vite</a:t>
            </a:r>
            <a:r>
              <a:rPr lang="en-US" sz="3200">
                <a:solidFill>
                  <a:srgbClr val="0C404D"/>
                </a:solidFill>
                <a:latin typeface="Calibri" panose="020F0502020204030204"/>
              </a:rPr>
              <a:t> </a:t>
            </a:r>
            <a:r>
              <a:rPr lang="en-US" sz="3200" err="1">
                <a:solidFill>
                  <a:srgbClr val="0C404D"/>
                </a:solidFill>
                <a:latin typeface="Calibri" panose="020F0502020204030204"/>
              </a:rPr>
              <a:t>Hva</a:t>
            </a:r>
            <a:r>
              <a:rPr lang="en-US" sz="3200">
                <a:solidFill>
                  <a:srgbClr val="0C404D"/>
                </a:solidFill>
                <a:latin typeface="Calibri" panose="020F0502020204030204"/>
              </a:rPr>
              <a:t> </a:t>
            </a:r>
            <a:r>
              <a:rPr lang="en-US" sz="3200" err="1">
                <a:solidFill>
                  <a:srgbClr val="0C404D"/>
                </a:solidFill>
                <a:latin typeface="Calibri" panose="020F0502020204030204"/>
              </a:rPr>
              <a:t>skjer</a:t>
            </a:r>
            <a:r>
              <a:rPr lang="en-US" sz="3200">
                <a:solidFill>
                  <a:srgbClr val="0C404D"/>
                </a:solidFill>
                <a:latin typeface="Calibri" panose="020F0502020204030204"/>
              </a:rPr>
              <a:t> </a:t>
            </a:r>
          </a:p>
          <a:p>
            <a:pPr algn="ctr"/>
            <a:r>
              <a:rPr lang="en-US" sz="3200" err="1">
                <a:solidFill>
                  <a:srgbClr val="0C404D"/>
                </a:solidFill>
                <a:latin typeface="Calibri" panose="020F0502020204030204"/>
              </a:rPr>
              <a:t>i</a:t>
            </a:r>
            <a:r>
              <a:rPr lang="en-US" sz="3200">
                <a:solidFill>
                  <a:srgbClr val="0C404D"/>
                </a:solidFill>
                <a:latin typeface="Calibri" panose="020F0502020204030204"/>
              </a:rPr>
              <a:t> </a:t>
            </a:r>
            <a:r>
              <a:rPr lang="en-US" sz="3200" err="1">
                <a:solidFill>
                  <a:srgbClr val="0C404D"/>
                </a:solidFill>
                <a:latin typeface="Calibri" panose="020F0502020204030204"/>
              </a:rPr>
              <a:t>Eyde-klyngen</a:t>
            </a:r>
            <a:r>
              <a:rPr lang="en-US" sz="3200">
                <a:solidFill>
                  <a:srgbClr val="0C404D"/>
                </a:solidFill>
                <a:latin typeface="Calibri" panose="020F0502020204030204"/>
              </a:rPr>
              <a:t>?</a:t>
            </a:r>
            <a:endParaRPr lang="nb-NO" sz="3200">
              <a:solidFill>
                <a:srgbClr val="0C404D"/>
              </a:solidFill>
              <a:latin typeface="Calibri" panose="020F0502020204030204"/>
            </a:endParaRPr>
          </a:p>
        </p:txBody>
      </p:sp>
      <p:sp>
        <p:nvSpPr>
          <p:cNvPr id="6" name="Plassholder for tekst 2">
            <a:extLst>
              <a:ext uri="{FF2B5EF4-FFF2-40B4-BE49-F238E27FC236}">
                <a16:creationId xmlns:a16="http://schemas.microsoft.com/office/drawing/2014/main" id="{78EAC226-B966-4AE5-B23C-F33C246FF843}"/>
              </a:ext>
            </a:extLst>
          </p:cNvPr>
          <p:cNvSpPr txBox="1">
            <a:spLocks/>
          </p:cNvSpPr>
          <p:nvPr/>
        </p:nvSpPr>
        <p:spPr>
          <a:xfrm>
            <a:off x="6959125" y="3845368"/>
            <a:ext cx="1578253" cy="98521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r" defTabSz="457200" rtl="0" eaLnBrk="1" latinLnBrk="0" hangingPunct="1">
              <a:lnSpc>
                <a:spcPct val="70000"/>
              </a:lnSpc>
              <a:spcBef>
                <a:spcPct val="20000"/>
              </a:spcBef>
              <a:buFont typeface="Arial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lnSpc>
                <a:spcPct val="70000"/>
              </a:lnSpc>
              <a:spcBef>
                <a:spcPct val="20000"/>
              </a:spcBef>
              <a:buFont typeface="Arial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lnSpc>
                <a:spcPct val="70000"/>
              </a:lnSpc>
              <a:spcBef>
                <a:spcPct val="200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lnSpc>
                <a:spcPct val="70000"/>
              </a:lnSpc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lnSpc>
                <a:spcPct val="70000"/>
              </a:lnSpc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>
                <a:solidFill>
                  <a:srgbClr val="0C404D"/>
                </a:solidFill>
                <a:latin typeface="Calibri" panose="020F0502020204030204"/>
              </a:rPr>
              <a:t> </a:t>
            </a: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92C83836-88EC-45DE-B717-16B5497DF8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57411" y="2622101"/>
            <a:ext cx="1193676" cy="748967"/>
          </a:xfrm>
          <a:prstGeom prst="rect">
            <a:avLst/>
          </a:prstGeom>
          <a:blipFill dpi="0" rotWithShape="1">
            <a:blip r:embed="rId5">
              <a:alphaModFix amt="50000"/>
            </a:blip>
            <a:srcRect/>
            <a:tile tx="0" ty="0" sx="100000" sy="100000" flip="none" algn="tl"/>
          </a:blipFill>
        </p:spPr>
      </p:pic>
      <p:sp>
        <p:nvSpPr>
          <p:cNvPr id="8" name="Plassholder for tekst 2">
            <a:extLst>
              <a:ext uri="{FF2B5EF4-FFF2-40B4-BE49-F238E27FC236}">
                <a16:creationId xmlns:a16="http://schemas.microsoft.com/office/drawing/2014/main" id="{15867A97-453F-40E4-983D-82DAD20345AC}"/>
              </a:ext>
            </a:extLst>
          </p:cNvPr>
          <p:cNvSpPr txBox="1">
            <a:spLocks/>
          </p:cNvSpPr>
          <p:nvPr/>
        </p:nvSpPr>
        <p:spPr>
          <a:xfrm>
            <a:off x="6787147" y="4607266"/>
            <a:ext cx="1922207" cy="112783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r" defTabSz="457200" rtl="0" eaLnBrk="1" latinLnBrk="0" hangingPunct="1">
              <a:lnSpc>
                <a:spcPct val="70000"/>
              </a:lnSpc>
              <a:spcBef>
                <a:spcPct val="20000"/>
              </a:spcBef>
              <a:buFont typeface="Arial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lnSpc>
                <a:spcPct val="70000"/>
              </a:lnSpc>
              <a:spcBef>
                <a:spcPct val="20000"/>
              </a:spcBef>
              <a:buFont typeface="Arial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lnSpc>
                <a:spcPct val="70000"/>
              </a:lnSpc>
              <a:spcBef>
                <a:spcPct val="200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lnSpc>
                <a:spcPct val="70000"/>
              </a:lnSpc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lnSpc>
                <a:spcPct val="70000"/>
              </a:lnSpc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b-NO" sz="1400">
                <a:solidFill>
                  <a:srgbClr val="0C404D"/>
                </a:solidFill>
                <a:latin typeface="Calibri" panose="020F0502020204030204"/>
              </a:rPr>
              <a:t>Facebook-Eyde-klyngen</a:t>
            </a:r>
          </a:p>
        </p:txBody>
      </p:sp>
      <p:sp>
        <p:nvSpPr>
          <p:cNvPr id="9" name="Plassholder for tekst 2">
            <a:extLst>
              <a:ext uri="{FF2B5EF4-FFF2-40B4-BE49-F238E27FC236}">
                <a16:creationId xmlns:a16="http://schemas.microsoft.com/office/drawing/2014/main" id="{843B6000-248E-4588-AFCA-A8D004AE8EFA}"/>
              </a:ext>
            </a:extLst>
          </p:cNvPr>
          <p:cNvSpPr txBox="1">
            <a:spLocks/>
          </p:cNvSpPr>
          <p:nvPr/>
        </p:nvSpPr>
        <p:spPr>
          <a:xfrm>
            <a:off x="6403385" y="3404831"/>
            <a:ext cx="2689728" cy="112783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r" defTabSz="457200" rtl="0" eaLnBrk="1" latinLnBrk="0" hangingPunct="1">
              <a:lnSpc>
                <a:spcPct val="70000"/>
              </a:lnSpc>
              <a:spcBef>
                <a:spcPct val="20000"/>
              </a:spcBef>
              <a:buFont typeface="Arial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lnSpc>
                <a:spcPct val="70000"/>
              </a:lnSpc>
              <a:spcBef>
                <a:spcPct val="20000"/>
              </a:spcBef>
              <a:buFont typeface="Arial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lnSpc>
                <a:spcPct val="70000"/>
              </a:lnSpc>
              <a:spcBef>
                <a:spcPct val="200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lnSpc>
                <a:spcPct val="70000"/>
              </a:lnSpc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lnSpc>
                <a:spcPct val="70000"/>
              </a:lnSpc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b-NO" sz="1400">
                <a:solidFill>
                  <a:srgbClr val="0C404D"/>
                </a:solidFill>
                <a:latin typeface="Calibri" panose="020F0502020204030204"/>
              </a:rPr>
              <a:t>Abonner på vårt nyhetsbrev</a:t>
            </a:r>
          </a:p>
          <a:p>
            <a:pPr algn="ctr"/>
            <a:r>
              <a:rPr lang="nb-NO" sz="1400">
                <a:solidFill>
                  <a:srgbClr val="0C404D"/>
                </a:solidFill>
                <a:latin typeface="Calibri" panose="020F0502020204030204"/>
              </a:rPr>
              <a:t>via eydecluster.com</a:t>
            </a:r>
          </a:p>
        </p:txBody>
      </p:sp>
    </p:spTree>
    <p:extLst>
      <p:ext uri="{BB962C8B-B14F-4D97-AF65-F5344CB8AC3E}">
        <p14:creationId xmlns:p14="http://schemas.microsoft.com/office/powerpoint/2010/main" val="100643394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809067" y="258968"/>
            <a:ext cx="5401733" cy="1375312"/>
          </a:xfrm>
        </p:spPr>
        <p:txBody>
          <a:bodyPr/>
          <a:lstStyle/>
          <a:p>
            <a:r>
              <a:rPr lang="nb-NO"/>
              <a:t>Eyde i tall</a:t>
            </a:r>
          </a:p>
        </p:txBody>
      </p:sp>
      <p:graphicFrame>
        <p:nvGraphicFramePr>
          <p:cNvPr id="6" name="Tabell 5">
            <a:extLst>
              <a:ext uri="{FF2B5EF4-FFF2-40B4-BE49-F238E27FC236}">
                <a16:creationId xmlns:a16="http://schemas.microsoft.com/office/drawing/2014/main" id="{141BD7FE-D8AE-450F-8CC2-6816B016E8C4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4826000" y="1767333"/>
          <a:ext cx="5544000" cy="3601720"/>
        </p:xfrm>
        <a:graphic>
          <a:graphicData uri="http://schemas.openxmlformats.org/drawingml/2006/table">
            <a:tbl>
              <a:tblPr firstRow="1" bandRow="1">
                <a:tableStyleId>{284E427A-3D55-4303-BF80-6455036E1DE7}</a:tableStyleId>
              </a:tblPr>
              <a:tblGrid>
                <a:gridCol w="2304000">
                  <a:extLst>
                    <a:ext uri="{9D8B030D-6E8A-4147-A177-3AD203B41FA5}">
                      <a16:colId xmlns:a16="http://schemas.microsoft.com/office/drawing/2014/main" val="1519037075"/>
                    </a:ext>
                  </a:extLst>
                </a:gridCol>
                <a:gridCol w="1080000">
                  <a:extLst>
                    <a:ext uri="{9D8B030D-6E8A-4147-A177-3AD203B41FA5}">
                      <a16:colId xmlns:a16="http://schemas.microsoft.com/office/drawing/2014/main" val="2608649486"/>
                    </a:ext>
                  </a:extLst>
                </a:gridCol>
                <a:gridCol w="1080000">
                  <a:extLst>
                    <a:ext uri="{9D8B030D-6E8A-4147-A177-3AD203B41FA5}">
                      <a16:colId xmlns:a16="http://schemas.microsoft.com/office/drawing/2014/main" val="1024365364"/>
                    </a:ext>
                  </a:extLst>
                </a:gridCol>
                <a:gridCol w="1080000">
                  <a:extLst>
                    <a:ext uri="{9D8B030D-6E8A-4147-A177-3AD203B41FA5}">
                      <a16:colId xmlns:a16="http://schemas.microsoft.com/office/drawing/2014/main" val="219567757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/>
                        <a:t>2015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/>
                        <a:t>2016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/>
                        <a:t>2017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72496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b-NO"/>
                        <a:t>Medlemmer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/>
                        <a:t>33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/>
                        <a:t>38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/>
                        <a:t>45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30069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b-NO"/>
                        <a:t>Deltakere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/>
                        <a:t>511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/>
                        <a:t>473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/>
                        <a:t>545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23999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b-NO"/>
                        <a:t>Møteplasser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/>
                        <a:t>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/>
                        <a:t>124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/>
                        <a:t>183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3665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b-NO"/>
                        <a:t>Felles nye innovasjonsprosjekter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/>
                        <a:t>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/>
                        <a:t>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57171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b-NO"/>
                        <a:t>Utløste FoU-midler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/>
                        <a:t>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/>
                        <a:t>54 </a:t>
                      </a:r>
                      <a:r>
                        <a:rPr lang="nb-NO" sz="1100"/>
                        <a:t>MNOK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/>
                        <a:t>87,4 </a:t>
                      </a:r>
                      <a:r>
                        <a:rPr lang="nb-NO" sz="1200"/>
                        <a:t>MNOK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60850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b-NO"/>
                        <a:t>Utløste EU-midler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80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80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800"/>
                        <a:t>14,5 </a:t>
                      </a:r>
                      <a:r>
                        <a:rPr lang="nb-NO" sz="1200"/>
                        <a:t>MNOK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789573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b-NO"/>
                        <a:t>Medieoppslag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/>
                        <a:t>38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/>
                        <a:t>47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/>
                        <a:t>31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96003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b-NO"/>
                        <a:t>Sosiale medier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/>
                        <a:t>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/>
                        <a:t>1268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/>
                        <a:t>1784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2662110"/>
                  </a:ext>
                </a:extLst>
              </a:tr>
            </a:tbl>
          </a:graphicData>
        </a:graphic>
      </p:graphicFrame>
      <p:sp>
        <p:nvSpPr>
          <p:cNvPr id="7" name="TekstSylinder 6">
            <a:extLst>
              <a:ext uri="{FF2B5EF4-FFF2-40B4-BE49-F238E27FC236}">
                <a16:creationId xmlns:a16="http://schemas.microsoft.com/office/drawing/2014/main" id="{D3B54D4C-723A-4371-858B-F8F54CA5D82B}"/>
              </a:ext>
            </a:extLst>
          </p:cNvPr>
          <p:cNvSpPr txBox="1"/>
          <p:nvPr/>
        </p:nvSpPr>
        <p:spPr>
          <a:xfrm>
            <a:off x="5139560" y="5454869"/>
            <a:ext cx="37650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defRPr/>
            </a:pPr>
            <a:r>
              <a:rPr lang="nb-NO">
                <a:solidFill>
                  <a:srgbClr val="626262"/>
                </a:solidFill>
                <a:latin typeface="Calibri"/>
              </a:rPr>
              <a:t>* Ikke sammenlignbare tall tilgjengelig</a:t>
            </a:r>
          </a:p>
        </p:txBody>
      </p:sp>
    </p:spTree>
    <p:extLst>
      <p:ext uri="{BB962C8B-B14F-4D97-AF65-F5344CB8AC3E}">
        <p14:creationId xmlns:p14="http://schemas.microsoft.com/office/powerpoint/2010/main" val="10232171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362027" y="411805"/>
            <a:ext cx="5604933" cy="1143000"/>
          </a:xfrm>
        </p:spPr>
        <p:txBody>
          <a:bodyPr/>
          <a:lstStyle/>
          <a:p>
            <a:r>
              <a:rPr lang="nb-NO"/>
              <a:t>Visjon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sz="quarter" idx="12"/>
          </p:nvPr>
        </p:nvSpPr>
        <p:spPr>
          <a:xfrm>
            <a:off x="4631266" y="2497668"/>
            <a:ext cx="5604934" cy="3216805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nb-NO" sz="2400">
                <a:solidFill>
                  <a:srgbClr val="626262"/>
                </a:solidFill>
              </a:rPr>
              <a:t>Å sikre tilvekst og konkurransedyktig prosessindustri som opererer innenfor rammeverket av Paris-avtalen i Norge. </a:t>
            </a:r>
          </a:p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453412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>
            <a:extLst>
              <a:ext uri="{FF2B5EF4-FFF2-40B4-BE49-F238E27FC236}">
                <a16:creationId xmlns:a16="http://schemas.microsoft.com/office/drawing/2014/main" id="{250FC159-DDA4-4275-8AFF-6EDE7B7324AE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-300176"/>
            <a:ext cx="8134350" cy="6286500"/>
          </a:xfrm>
          <a:prstGeom prst="rect">
            <a:avLst/>
          </a:prstGeom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4E49CDBC-8E9C-45D2-BB06-4C0B63DCB27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901"/>
          <a:stretch/>
        </p:blipFill>
        <p:spPr>
          <a:xfrm>
            <a:off x="1905000" y="-300176"/>
            <a:ext cx="8134350" cy="1640704"/>
          </a:xfrm>
          <a:prstGeom prst="rect">
            <a:avLst/>
          </a:prstGeom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9AC0E56F-9C65-4493-AA59-00142EEE16D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74" t="46999"/>
          <a:stretch/>
        </p:blipFill>
        <p:spPr>
          <a:xfrm>
            <a:off x="7214586" y="2654423"/>
            <a:ext cx="2824764" cy="3331901"/>
          </a:xfrm>
          <a:prstGeom prst="rect">
            <a:avLst/>
          </a:prstGeom>
        </p:spPr>
      </p:pic>
      <p:pic>
        <p:nvPicPr>
          <p:cNvPr id="8" name="Bilde 7">
            <a:extLst>
              <a:ext uri="{FF2B5EF4-FFF2-40B4-BE49-F238E27FC236}">
                <a16:creationId xmlns:a16="http://schemas.microsoft.com/office/drawing/2014/main" id="{C3011951-2CEF-4360-A586-7AD00A41996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382" t="47422" r="19338" b="33231"/>
          <a:stretch/>
        </p:blipFill>
        <p:spPr>
          <a:xfrm>
            <a:off x="7214586" y="2654421"/>
            <a:ext cx="1297307" cy="1269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2850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362027" y="411805"/>
            <a:ext cx="5604933" cy="1143000"/>
          </a:xfrm>
        </p:spPr>
        <p:txBody>
          <a:bodyPr/>
          <a:lstStyle/>
          <a:p>
            <a:r>
              <a:rPr lang="nb-NO"/>
              <a:t>Misjon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sz="quarter" idx="12"/>
          </p:nvPr>
        </p:nvSpPr>
        <p:spPr>
          <a:xfrm>
            <a:off x="4631266" y="2497668"/>
            <a:ext cx="5604934" cy="3216805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nb-NO" sz="2400">
                <a:solidFill>
                  <a:srgbClr val="626262"/>
                </a:solidFill>
              </a:rPr>
              <a:t>Eyde-klyngen skal være den nasjonale innovasjonsstrukturen som bidrar til å sikre den globalt ledende posisjonen for klyngen av norsk prosessindustri, og som leverer i henhold til målsettingen i Veikart for prosessindustrien - økt verdiskaping med nullutslipp i 2050. </a:t>
            </a:r>
          </a:p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799453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362027" y="411805"/>
            <a:ext cx="5604933" cy="1143000"/>
          </a:xfrm>
        </p:spPr>
        <p:txBody>
          <a:bodyPr/>
          <a:lstStyle/>
          <a:p>
            <a:r>
              <a:rPr lang="nb-NO"/>
              <a:t>Hovedmål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sz="quarter" idx="12"/>
          </p:nvPr>
        </p:nvSpPr>
        <p:spPr>
          <a:xfrm>
            <a:off x="4631266" y="2497668"/>
            <a:ext cx="5604934" cy="3216805"/>
          </a:xfrm>
        </p:spPr>
        <p:txBody>
          <a:bodyPr/>
          <a:lstStyle/>
          <a:p>
            <a:pPr defTabSz="914400">
              <a:spcBef>
                <a:spcPts val="0"/>
              </a:spcBef>
              <a:defRPr/>
            </a:pPr>
            <a:r>
              <a:rPr lang="nb-NO" sz="2400" kern="0">
                <a:solidFill>
                  <a:schemeClr val="bg2">
                    <a:lumMod val="25000"/>
                  </a:schemeClr>
                </a:solidFill>
              </a:rPr>
              <a:t>Sikre kjernebedriftenes </a:t>
            </a:r>
          </a:p>
          <a:p>
            <a:pPr defTabSz="914400">
              <a:spcBef>
                <a:spcPts val="0"/>
              </a:spcBef>
              <a:defRPr/>
            </a:pPr>
            <a:r>
              <a:rPr lang="nb-NO" sz="2400" kern="0">
                <a:solidFill>
                  <a:schemeClr val="bg2">
                    <a:lumMod val="25000"/>
                  </a:schemeClr>
                </a:solidFill>
              </a:rPr>
              <a:t>konkurransekraft i </a:t>
            </a:r>
          </a:p>
          <a:p>
            <a:pPr defTabSz="914400">
              <a:spcBef>
                <a:spcPts val="0"/>
              </a:spcBef>
              <a:defRPr/>
            </a:pPr>
            <a:r>
              <a:rPr lang="nb-NO" sz="2400" kern="0">
                <a:solidFill>
                  <a:schemeClr val="bg2">
                    <a:lumMod val="25000"/>
                  </a:schemeClr>
                </a:solidFill>
              </a:rPr>
              <a:t>lavutslippssamfunnet</a:t>
            </a:r>
          </a:p>
          <a:p>
            <a:pPr defTabSz="914400">
              <a:spcBef>
                <a:spcPts val="0"/>
              </a:spcBef>
              <a:defRPr/>
            </a:pPr>
            <a:endParaRPr lang="nb-NO" sz="2400" kern="0">
              <a:solidFill>
                <a:schemeClr val="bg2">
                  <a:lumMod val="25000"/>
                </a:schemeClr>
              </a:solidFill>
            </a:endParaRPr>
          </a:p>
          <a:p>
            <a:pPr defTabSz="914400">
              <a:spcBef>
                <a:spcPts val="0"/>
              </a:spcBef>
              <a:defRPr/>
            </a:pPr>
            <a:r>
              <a:rPr lang="nb-NO" sz="2400" kern="0">
                <a:solidFill>
                  <a:schemeClr val="bg2">
                    <a:lumMod val="25000"/>
                  </a:schemeClr>
                </a:solidFill>
              </a:rPr>
              <a:t>Styrke verdikjeden rundt </a:t>
            </a:r>
          </a:p>
          <a:p>
            <a:pPr defTabSz="914400">
              <a:spcBef>
                <a:spcPts val="0"/>
              </a:spcBef>
              <a:defRPr/>
            </a:pPr>
            <a:r>
              <a:rPr lang="nb-NO" sz="2400" kern="0">
                <a:solidFill>
                  <a:schemeClr val="bg2">
                    <a:lumMod val="25000"/>
                  </a:schemeClr>
                </a:solidFill>
              </a:rPr>
              <a:t>prosessindustrien – utvikle nye</a:t>
            </a:r>
          </a:p>
          <a:p>
            <a:pPr defTabSz="914400">
              <a:spcBef>
                <a:spcPts val="0"/>
              </a:spcBef>
              <a:defRPr/>
            </a:pPr>
            <a:r>
              <a:rPr lang="nb-NO" sz="2400" kern="0">
                <a:solidFill>
                  <a:schemeClr val="bg2">
                    <a:lumMod val="25000"/>
                  </a:schemeClr>
                </a:solidFill>
              </a:rPr>
              <a:t>lønnsomme verdikjeder knyttet</a:t>
            </a:r>
          </a:p>
          <a:p>
            <a:pPr defTabSz="914400">
              <a:spcBef>
                <a:spcPts val="0"/>
              </a:spcBef>
              <a:defRPr/>
            </a:pPr>
            <a:r>
              <a:rPr lang="nb-NO" sz="2400" kern="0">
                <a:solidFill>
                  <a:schemeClr val="bg2">
                    <a:lumMod val="25000"/>
                  </a:schemeClr>
                </a:solidFill>
              </a:rPr>
              <a:t>til bærekraftige utviklingsprosjekter</a:t>
            </a:r>
          </a:p>
          <a:p>
            <a:pPr defTabSz="914400">
              <a:spcBef>
                <a:spcPts val="0"/>
              </a:spcBef>
              <a:defRPr/>
            </a:pPr>
            <a:endParaRPr lang="nb-NO" sz="2400" kern="0">
              <a:solidFill>
                <a:schemeClr val="bg2">
                  <a:lumMod val="25000"/>
                </a:schemeClr>
              </a:solidFill>
            </a:endParaRPr>
          </a:p>
          <a:p>
            <a:pPr defTabSz="914400">
              <a:spcBef>
                <a:spcPts val="0"/>
              </a:spcBef>
              <a:defRPr/>
            </a:pPr>
            <a:r>
              <a:rPr lang="nb-NO" sz="2400" kern="0">
                <a:solidFill>
                  <a:schemeClr val="bg2">
                    <a:lumMod val="25000"/>
                  </a:schemeClr>
                </a:solidFill>
              </a:rPr>
              <a:t>Utvikle og spre verdensledende </a:t>
            </a:r>
          </a:p>
          <a:p>
            <a:pPr defTabSz="914400">
              <a:spcBef>
                <a:spcPts val="0"/>
              </a:spcBef>
              <a:defRPr/>
            </a:pPr>
            <a:r>
              <a:rPr lang="nb-NO" sz="2400" kern="0">
                <a:solidFill>
                  <a:schemeClr val="bg2">
                    <a:lumMod val="25000"/>
                  </a:schemeClr>
                </a:solidFill>
              </a:rPr>
              <a:t>teknologi for bærekraftig </a:t>
            </a:r>
          </a:p>
          <a:p>
            <a:pPr defTabSz="914400">
              <a:spcBef>
                <a:spcPts val="0"/>
              </a:spcBef>
              <a:defRPr/>
            </a:pPr>
            <a:r>
              <a:rPr lang="nb-NO" sz="2400" kern="0">
                <a:solidFill>
                  <a:schemeClr val="bg2">
                    <a:lumMod val="25000"/>
                  </a:schemeClr>
                </a:solidFill>
              </a:rPr>
              <a:t>prosessindustri</a:t>
            </a:r>
          </a:p>
          <a:p>
            <a:endParaRPr lang="nb-NO"/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0DC67F2D-D2E7-439A-9A86-C1E709D97095}"/>
              </a:ext>
            </a:extLst>
          </p:cNvPr>
          <p:cNvSpPr/>
          <p:nvPr/>
        </p:nvSpPr>
        <p:spPr>
          <a:xfrm>
            <a:off x="4631267" y="1436917"/>
            <a:ext cx="560493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nb-NO" sz="2400" i="1">
                <a:solidFill>
                  <a:srgbClr val="626262"/>
                </a:solidFill>
                <a:latin typeface="Calibri"/>
              </a:rPr>
              <a:t>Gjennom samhandling skal Eyde-klyngen bidra til å: </a:t>
            </a:r>
          </a:p>
        </p:txBody>
      </p:sp>
    </p:spTree>
    <p:extLst>
      <p:ext uri="{BB962C8B-B14F-4D97-AF65-F5344CB8AC3E}">
        <p14:creationId xmlns:p14="http://schemas.microsoft.com/office/powerpoint/2010/main" val="32431415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71900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/>
              <a:t>Eyde-modellen</a:t>
            </a:r>
          </a:p>
        </p:txBody>
      </p:sp>
      <p:sp>
        <p:nvSpPr>
          <p:cNvPr id="6" name="Undertittel 2">
            <a:extLst>
              <a:ext uri="{FF2B5EF4-FFF2-40B4-BE49-F238E27FC236}">
                <a16:creationId xmlns:a16="http://schemas.microsoft.com/office/drawing/2014/main" id="{D36EB51D-8FAB-4953-88B4-B09DAC9A02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34833" y="3633327"/>
            <a:ext cx="7306732" cy="575734"/>
          </a:xfrm>
        </p:spPr>
        <p:txBody>
          <a:bodyPr>
            <a:normAutofit/>
          </a:bodyPr>
          <a:lstStyle/>
          <a:p>
            <a:pPr algn="ctr"/>
            <a:r>
              <a:rPr lang="nb-NO" sz="3200" b="1"/>
              <a:t>Åpenhet &amp; Engasjement</a:t>
            </a:r>
          </a:p>
        </p:txBody>
      </p:sp>
    </p:spTree>
    <p:extLst>
      <p:ext uri="{BB962C8B-B14F-4D97-AF65-F5344CB8AC3E}">
        <p14:creationId xmlns:p14="http://schemas.microsoft.com/office/powerpoint/2010/main" val="1046968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" name="Diagram 23"/>
          <p:cNvGraphicFramePr/>
          <p:nvPr>
            <p:extLst>
              <p:ext uri="{D42A27DB-BD31-4B8C-83A1-F6EECF244321}">
                <p14:modId xmlns:p14="http://schemas.microsoft.com/office/powerpoint/2010/main" val="473918939"/>
              </p:ext>
            </p:extLst>
          </p:nvPr>
        </p:nvGraphicFramePr>
        <p:xfrm>
          <a:off x="2499623" y="171395"/>
          <a:ext cx="6967588" cy="54916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Rektangel 1"/>
          <p:cNvSpPr/>
          <p:nvPr/>
        </p:nvSpPr>
        <p:spPr>
          <a:xfrm>
            <a:off x="6267723" y="5316310"/>
            <a:ext cx="120097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nb-NO" sz="1600" b="1" kern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t>Vedlikehold</a:t>
            </a:r>
            <a:endParaRPr lang="nb-NO" sz="1400" b="1" kern="0">
              <a:solidFill>
                <a:prstClr val="black">
                  <a:lumMod val="50000"/>
                  <a:lumOff val="50000"/>
                </a:prstClr>
              </a:solidFill>
              <a:latin typeface="Calibri"/>
            </a:endParaRPr>
          </a:p>
        </p:txBody>
      </p:sp>
      <p:sp>
        <p:nvSpPr>
          <p:cNvPr id="5" name="Rektangel 4"/>
          <p:cNvSpPr/>
          <p:nvPr/>
        </p:nvSpPr>
        <p:spPr>
          <a:xfrm>
            <a:off x="2197867" y="2853387"/>
            <a:ext cx="105028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nb-NO" sz="1600" b="1" kern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t>Human </a:t>
            </a:r>
          </a:p>
          <a:p>
            <a:pPr algn="r">
              <a:defRPr/>
            </a:pPr>
            <a:r>
              <a:rPr lang="nb-NO" sz="1600" b="1" kern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t>Resources</a:t>
            </a:r>
          </a:p>
        </p:txBody>
      </p:sp>
      <p:sp>
        <p:nvSpPr>
          <p:cNvPr id="6" name="Rektangel 5"/>
          <p:cNvSpPr/>
          <p:nvPr/>
        </p:nvSpPr>
        <p:spPr>
          <a:xfrm>
            <a:off x="8474410" y="1461471"/>
            <a:ext cx="58541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nb-NO" sz="1600" b="1" kern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t>Lean</a:t>
            </a:r>
          </a:p>
        </p:txBody>
      </p:sp>
      <p:sp>
        <p:nvSpPr>
          <p:cNvPr id="7" name="Rektangel 6"/>
          <p:cNvSpPr/>
          <p:nvPr/>
        </p:nvSpPr>
        <p:spPr>
          <a:xfrm>
            <a:off x="8767118" y="2566072"/>
            <a:ext cx="140018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nb-NO" sz="1600" b="1" kern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t>Automasjon</a:t>
            </a:r>
          </a:p>
        </p:txBody>
      </p:sp>
      <p:sp>
        <p:nvSpPr>
          <p:cNvPr id="8" name="Rektangel 7"/>
          <p:cNvSpPr/>
          <p:nvPr/>
        </p:nvSpPr>
        <p:spPr>
          <a:xfrm>
            <a:off x="3180936" y="488304"/>
            <a:ext cx="1245854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nb-NO" sz="1600" b="1" kern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t>NEW</a:t>
            </a:r>
          </a:p>
          <a:p>
            <a:pPr algn="r">
              <a:defRPr/>
            </a:pPr>
            <a:r>
              <a:rPr lang="nb-NO" sz="1100" b="1" kern="0" err="1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t>NodeEydeWomen</a:t>
            </a:r>
            <a:endParaRPr lang="nb-NO" sz="1100" b="1" kern="0">
              <a:solidFill>
                <a:prstClr val="black">
                  <a:lumMod val="50000"/>
                  <a:lumOff val="50000"/>
                </a:prstClr>
              </a:solidFill>
              <a:latin typeface="Calibri"/>
            </a:endParaRPr>
          </a:p>
        </p:txBody>
      </p:sp>
      <p:sp>
        <p:nvSpPr>
          <p:cNvPr id="9" name="Rektangel 8"/>
          <p:cNvSpPr/>
          <p:nvPr/>
        </p:nvSpPr>
        <p:spPr>
          <a:xfrm>
            <a:off x="8521296" y="4009227"/>
            <a:ext cx="71846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nb-NO" sz="1600" b="1" kern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t>Energi</a:t>
            </a:r>
          </a:p>
        </p:txBody>
      </p:sp>
      <p:sp>
        <p:nvSpPr>
          <p:cNvPr id="10" name="Rektangel 9"/>
          <p:cNvSpPr/>
          <p:nvPr/>
        </p:nvSpPr>
        <p:spPr>
          <a:xfrm>
            <a:off x="7599811" y="505052"/>
            <a:ext cx="116730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nb-NO" sz="1600" b="1" kern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t>Pilot/</a:t>
            </a:r>
            <a:r>
              <a:rPr lang="nb-NO" sz="1600" b="1" kern="0" err="1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t>FoUoI</a:t>
            </a:r>
            <a:endParaRPr lang="nb-NO" sz="1600" b="1" kern="0">
              <a:solidFill>
                <a:prstClr val="black">
                  <a:lumMod val="50000"/>
                  <a:lumOff val="50000"/>
                </a:prstClr>
              </a:solidFill>
              <a:latin typeface="Calibri"/>
            </a:endParaRPr>
          </a:p>
        </p:txBody>
      </p:sp>
      <p:sp>
        <p:nvSpPr>
          <p:cNvPr id="12" name="Rektangel 11"/>
          <p:cNvSpPr/>
          <p:nvPr/>
        </p:nvSpPr>
        <p:spPr>
          <a:xfrm>
            <a:off x="4274424" y="5238767"/>
            <a:ext cx="48282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nb-NO" sz="1600" b="1" kern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t>Lab</a:t>
            </a:r>
          </a:p>
        </p:txBody>
      </p:sp>
      <p:sp>
        <p:nvSpPr>
          <p:cNvPr id="13" name="Rektangel 12"/>
          <p:cNvSpPr/>
          <p:nvPr/>
        </p:nvSpPr>
        <p:spPr>
          <a:xfrm>
            <a:off x="6472997" y="1093"/>
            <a:ext cx="59182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nb-NO" sz="1600" b="1" kern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t>HMS</a:t>
            </a:r>
          </a:p>
        </p:txBody>
      </p:sp>
      <p:sp>
        <p:nvSpPr>
          <p:cNvPr id="14" name="Rektangel 13"/>
          <p:cNvSpPr/>
          <p:nvPr/>
        </p:nvSpPr>
        <p:spPr>
          <a:xfrm>
            <a:off x="2775110" y="4360109"/>
            <a:ext cx="94609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nb-NO" sz="1600" b="1" kern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t>Prosjekt-</a:t>
            </a:r>
          </a:p>
          <a:p>
            <a:pPr>
              <a:defRPr/>
            </a:pPr>
            <a:r>
              <a:rPr lang="nb-NO" sz="1600" b="1" kern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t>ledelse</a:t>
            </a:r>
          </a:p>
        </p:txBody>
      </p:sp>
      <p:sp>
        <p:nvSpPr>
          <p:cNvPr id="15" name="Rektangel 4"/>
          <p:cNvSpPr/>
          <p:nvPr/>
        </p:nvSpPr>
        <p:spPr>
          <a:xfrm>
            <a:off x="2609683" y="1489307"/>
            <a:ext cx="92685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nb-NO" sz="1600" b="1" kern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t>Logistikk</a:t>
            </a:r>
          </a:p>
        </p:txBody>
      </p:sp>
      <p:sp>
        <p:nvSpPr>
          <p:cNvPr id="16" name="Rektangel 1"/>
          <p:cNvSpPr/>
          <p:nvPr/>
        </p:nvSpPr>
        <p:spPr>
          <a:xfrm>
            <a:off x="7724082" y="4836126"/>
            <a:ext cx="148149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nb-NO" sz="1600" b="1" kern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t>Trebearbeiding</a:t>
            </a:r>
            <a:endParaRPr lang="nb-NO" sz="1400" b="1" kern="0">
              <a:solidFill>
                <a:prstClr val="black">
                  <a:lumMod val="50000"/>
                  <a:lumOff val="50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503854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_Office-tema">
  <a:themeElements>
    <a:clrScheme name="Custom 1">
      <a:dk1>
        <a:srgbClr val="626262"/>
      </a:dk1>
      <a:lt1>
        <a:srgbClr val="FFFFFF"/>
      </a:lt1>
      <a:dk2>
        <a:srgbClr val="424242"/>
      </a:dk2>
      <a:lt2>
        <a:srgbClr val="FFFFFF"/>
      </a:lt2>
      <a:accent1>
        <a:srgbClr val="BBDDD4"/>
      </a:accent1>
      <a:accent2>
        <a:srgbClr val="72AFA8"/>
      </a:accent2>
      <a:accent3>
        <a:srgbClr val="7B964C"/>
      </a:accent3>
      <a:accent4>
        <a:srgbClr val="1B725A"/>
      </a:accent4>
      <a:accent5>
        <a:srgbClr val="2C747F"/>
      </a:accent5>
      <a:accent6>
        <a:srgbClr val="0C404D"/>
      </a:accent6>
      <a:hlink>
        <a:srgbClr val="2B6695"/>
      </a:hlink>
      <a:folHlink>
        <a:srgbClr val="3E7BA1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8" id="{7C4CA208-E80B-4F00-9502-DFE77CCD16CD}" vid="{3399579F-1326-4933-AFA5-4564C7C29740}"/>
    </a:ext>
  </a:extLst>
</a:theme>
</file>

<file path=ppt/theme/theme11.xml><?xml version="1.0" encoding="utf-8"?>
<a:theme xmlns:a="http://schemas.openxmlformats.org/drawingml/2006/main" name="7_EYDE2016">
  <a:themeElements>
    <a:clrScheme name="EYDE CLUSTER">
      <a:dk1>
        <a:srgbClr val="626262"/>
      </a:dk1>
      <a:lt1>
        <a:sysClr val="window" lastClr="FFFFFF"/>
      </a:lt1>
      <a:dk2>
        <a:srgbClr val="424242"/>
      </a:dk2>
      <a:lt2>
        <a:srgbClr val="F8F8F8"/>
      </a:lt2>
      <a:accent1>
        <a:srgbClr val="BBDDD4"/>
      </a:accent1>
      <a:accent2>
        <a:srgbClr val="72AFA8"/>
      </a:accent2>
      <a:accent3>
        <a:srgbClr val="7B964C"/>
      </a:accent3>
      <a:accent4>
        <a:srgbClr val="1B725A"/>
      </a:accent4>
      <a:accent5>
        <a:srgbClr val="2C747F"/>
      </a:accent5>
      <a:accent6>
        <a:srgbClr val="0C404D"/>
      </a:accent6>
      <a:hlink>
        <a:srgbClr val="2B6695"/>
      </a:hlink>
      <a:folHlink>
        <a:srgbClr val="3E7BA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sjon2" id="{B5684F63-56AB-4441-8B6F-E0BA88CDA88A}" vid="{58ED9C54-81A5-434A-97AB-3C6A312147C6}"/>
    </a:ext>
  </a:extLst>
</a:theme>
</file>

<file path=ppt/theme/theme12.xml><?xml version="1.0" encoding="utf-8"?>
<a:theme xmlns:a="http://schemas.openxmlformats.org/drawingml/2006/main" name="2_Office-tema">
  <a:themeElements>
    <a:clrScheme name="Custom 1">
      <a:dk1>
        <a:srgbClr val="626262"/>
      </a:dk1>
      <a:lt1>
        <a:srgbClr val="FFFFFF"/>
      </a:lt1>
      <a:dk2>
        <a:srgbClr val="424242"/>
      </a:dk2>
      <a:lt2>
        <a:srgbClr val="FFFFFF"/>
      </a:lt2>
      <a:accent1>
        <a:srgbClr val="BBDDD4"/>
      </a:accent1>
      <a:accent2>
        <a:srgbClr val="72AFA8"/>
      </a:accent2>
      <a:accent3>
        <a:srgbClr val="7B964C"/>
      </a:accent3>
      <a:accent4>
        <a:srgbClr val="1B725A"/>
      </a:accent4>
      <a:accent5>
        <a:srgbClr val="2C747F"/>
      </a:accent5>
      <a:accent6>
        <a:srgbClr val="0C404D"/>
      </a:accent6>
      <a:hlink>
        <a:srgbClr val="2B6695"/>
      </a:hlink>
      <a:folHlink>
        <a:srgbClr val="3E7BA1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8" id="{7C4CA208-E80B-4F00-9502-DFE77CCD16CD}" vid="{3399579F-1326-4933-AFA5-4564C7C29740}"/>
    </a:ext>
  </a:extLst>
</a:theme>
</file>

<file path=ppt/theme/theme1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Norsk katapult">
  <a:themeElements>
    <a:clrScheme name="Norsk katapult - hoved">
      <a:dk1>
        <a:srgbClr val="24073D"/>
      </a:dk1>
      <a:lt1>
        <a:srgbClr val="F2F2F2"/>
      </a:lt1>
      <a:dk2>
        <a:srgbClr val="24073D"/>
      </a:dk2>
      <a:lt2>
        <a:srgbClr val="F2F2F2"/>
      </a:lt2>
      <a:accent1>
        <a:srgbClr val="79CABF"/>
      </a:accent1>
      <a:accent2>
        <a:srgbClr val="240B3C"/>
      </a:accent2>
      <a:accent3>
        <a:srgbClr val="C8C8C8"/>
      </a:accent3>
      <a:accent4>
        <a:srgbClr val="F05D3C"/>
      </a:accent4>
      <a:accent5>
        <a:srgbClr val="7E6F93"/>
      </a:accent5>
      <a:accent6>
        <a:srgbClr val="F59576"/>
      </a:accent6>
      <a:hlink>
        <a:srgbClr val="00B2FF"/>
      </a:hlink>
      <a:folHlink>
        <a:srgbClr val="8C8CC0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K_ppmal" id="{1AB5C5DA-69B8-AC48-A0E9-F0A774C2F390}" vid="{D6D08B85-5857-C940-A771-F9EAC8C1DBCD}"/>
    </a:ext>
  </a:extLst>
</a:theme>
</file>

<file path=ppt/theme/theme3.xml><?xml version="1.0" encoding="utf-8"?>
<a:theme xmlns:a="http://schemas.openxmlformats.org/drawingml/2006/main" name="Blank">
  <a:themeElements>
    <a:clrScheme name="Custom TEST">
      <a:dk1>
        <a:srgbClr val="000000"/>
      </a:dk1>
      <a:lt1>
        <a:srgbClr val="FFFFFF"/>
      </a:lt1>
      <a:dk2>
        <a:srgbClr val="B71C1C"/>
      </a:dk2>
      <a:lt2>
        <a:srgbClr val="FFEBEE"/>
      </a:lt2>
      <a:accent1>
        <a:srgbClr val="C62828"/>
      </a:accent1>
      <a:accent2>
        <a:srgbClr val="D32F2F"/>
      </a:accent2>
      <a:accent3>
        <a:srgbClr val="E53935"/>
      </a:accent3>
      <a:accent4>
        <a:srgbClr val="F44336"/>
      </a:accent4>
      <a:accent5>
        <a:srgbClr val="EF5350"/>
      </a:accent5>
      <a:accent6>
        <a:srgbClr val="795548"/>
      </a:accent6>
      <a:hlink>
        <a:srgbClr val="E53935"/>
      </a:hlink>
      <a:folHlink>
        <a:srgbClr val="C62828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>
            <a:lumMod val="95000"/>
          </a:schemeClr>
        </a:solidFill>
        <a:ln>
          <a:noFill/>
        </a:ln>
        <a:effectLst>
          <a:outerShdw blurRad="50800" dist="25400" dir="5400000" algn="t" rotWithShape="0">
            <a:prstClr val="black">
              <a:alpha val="30000"/>
            </a:prstClr>
          </a:outerShdw>
          <a:softEdge rad="0"/>
        </a:effectLst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Basic with Circle">
  <a:themeElements>
    <a:clrScheme name="Custom TEST">
      <a:dk1>
        <a:srgbClr val="000000"/>
      </a:dk1>
      <a:lt1>
        <a:srgbClr val="FFFFFF"/>
      </a:lt1>
      <a:dk2>
        <a:srgbClr val="B71C1C"/>
      </a:dk2>
      <a:lt2>
        <a:srgbClr val="FFEBEE"/>
      </a:lt2>
      <a:accent1>
        <a:srgbClr val="C62828"/>
      </a:accent1>
      <a:accent2>
        <a:srgbClr val="D32F2F"/>
      </a:accent2>
      <a:accent3>
        <a:srgbClr val="E53935"/>
      </a:accent3>
      <a:accent4>
        <a:srgbClr val="F44336"/>
      </a:accent4>
      <a:accent5>
        <a:srgbClr val="EF5350"/>
      </a:accent5>
      <a:accent6>
        <a:srgbClr val="795548"/>
      </a:accent6>
      <a:hlink>
        <a:srgbClr val="E53935"/>
      </a:hlink>
      <a:folHlink>
        <a:srgbClr val="C62828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9_EYDE2016">
  <a:themeElements>
    <a:clrScheme name="EYDE CLUSTER">
      <a:dk1>
        <a:srgbClr val="626262"/>
      </a:dk1>
      <a:lt1>
        <a:sysClr val="window" lastClr="FFFFFF"/>
      </a:lt1>
      <a:dk2>
        <a:srgbClr val="424242"/>
      </a:dk2>
      <a:lt2>
        <a:srgbClr val="F8F8F8"/>
      </a:lt2>
      <a:accent1>
        <a:srgbClr val="BBDDD4"/>
      </a:accent1>
      <a:accent2>
        <a:srgbClr val="72AFA8"/>
      </a:accent2>
      <a:accent3>
        <a:srgbClr val="7B964C"/>
      </a:accent3>
      <a:accent4>
        <a:srgbClr val="1B725A"/>
      </a:accent4>
      <a:accent5>
        <a:srgbClr val="2C747F"/>
      </a:accent5>
      <a:accent6>
        <a:srgbClr val="0C404D"/>
      </a:accent6>
      <a:hlink>
        <a:srgbClr val="2B6695"/>
      </a:hlink>
      <a:folHlink>
        <a:srgbClr val="3E7BA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sjon2" id="{B5684F63-56AB-4441-8B6F-E0BA88CDA88A}" vid="{D67FABC2-902A-4B90-AC22-63DA8097C5AC}"/>
    </a:ext>
  </a:extLst>
</a:theme>
</file>

<file path=ppt/theme/theme6.xml><?xml version="1.0" encoding="utf-8"?>
<a:theme xmlns:a="http://schemas.openxmlformats.org/drawingml/2006/main" name="2_EYDE2016">
  <a:themeElements>
    <a:clrScheme name="EYDE CLUSTER">
      <a:dk1>
        <a:srgbClr val="626262"/>
      </a:dk1>
      <a:lt1>
        <a:sysClr val="window" lastClr="FFFFFF"/>
      </a:lt1>
      <a:dk2>
        <a:srgbClr val="424242"/>
      </a:dk2>
      <a:lt2>
        <a:srgbClr val="F8F8F8"/>
      </a:lt2>
      <a:accent1>
        <a:srgbClr val="BBDDD4"/>
      </a:accent1>
      <a:accent2>
        <a:srgbClr val="72AFA8"/>
      </a:accent2>
      <a:accent3>
        <a:srgbClr val="7B964C"/>
      </a:accent3>
      <a:accent4>
        <a:srgbClr val="1B725A"/>
      </a:accent4>
      <a:accent5>
        <a:srgbClr val="2C747F"/>
      </a:accent5>
      <a:accent6>
        <a:srgbClr val="0C404D"/>
      </a:accent6>
      <a:hlink>
        <a:srgbClr val="2B6695"/>
      </a:hlink>
      <a:folHlink>
        <a:srgbClr val="3E7BA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sjon2" id="{5AD70360-9C98-4897-A351-D153D7A4CDEC}" vid="{3A722DAF-935B-4403-83E3-AD74AB3E0BDA}"/>
    </a:ext>
  </a:extLst>
</a:theme>
</file>

<file path=ppt/theme/theme7.xml><?xml version="1.0" encoding="utf-8"?>
<a:theme xmlns:a="http://schemas.openxmlformats.org/drawingml/2006/main" name="EYDE2016">
  <a:themeElements>
    <a:clrScheme name="EYDE CLUSTER">
      <a:dk1>
        <a:srgbClr val="626262"/>
      </a:dk1>
      <a:lt1>
        <a:sysClr val="window" lastClr="FFFFFF"/>
      </a:lt1>
      <a:dk2>
        <a:srgbClr val="424242"/>
      </a:dk2>
      <a:lt2>
        <a:srgbClr val="F8F8F8"/>
      </a:lt2>
      <a:accent1>
        <a:srgbClr val="BBDDD4"/>
      </a:accent1>
      <a:accent2>
        <a:srgbClr val="72AFA8"/>
      </a:accent2>
      <a:accent3>
        <a:srgbClr val="7B964C"/>
      </a:accent3>
      <a:accent4>
        <a:srgbClr val="1B725A"/>
      </a:accent4>
      <a:accent5>
        <a:srgbClr val="2C747F"/>
      </a:accent5>
      <a:accent6>
        <a:srgbClr val="0C404D"/>
      </a:accent6>
      <a:hlink>
        <a:srgbClr val="2B6695"/>
      </a:hlink>
      <a:folHlink>
        <a:srgbClr val="3E7BA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sjon2" id="{5AD70360-9C98-4897-A351-D153D7A4CDEC}" vid="{F24A5B39-2350-415E-8561-79A0C7AA38D7}"/>
    </a:ext>
  </a:extLst>
</a:theme>
</file>

<file path=ppt/theme/theme8.xml><?xml version="1.0" encoding="utf-8"?>
<a:theme xmlns:a="http://schemas.openxmlformats.org/drawingml/2006/main" name="4_EYDE2016">
  <a:themeElements>
    <a:clrScheme name="EYDE CLUSTER">
      <a:dk1>
        <a:srgbClr val="626262"/>
      </a:dk1>
      <a:lt1>
        <a:sysClr val="window" lastClr="FFFFFF"/>
      </a:lt1>
      <a:dk2>
        <a:srgbClr val="424242"/>
      </a:dk2>
      <a:lt2>
        <a:srgbClr val="F8F8F8"/>
      </a:lt2>
      <a:accent1>
        <a:srgbClr val="BBDDD4"/>
      </a:accent1>
      <a:accent2>
        <a:srgbClr val="72AFA8"/>
      </a:accent2>
      <a:accent3>
        <a:srgbClr val="7B964C"/>
      </a:accent3>
      <a:accent4>
        <a:srgbClr val="1B725A"/>
      </a:accent4>
      <a:accent5>
        <a:srgbClr val="2C747F"/>
      </a:accent5>
      <a:accent6>
        <a:srgbClr val="0C404D"/>
      </a:accent6>
      <a:hlink>
        <a:srgbClr val="2B6695"/>
      </a:hlink>
      <a:folHlink>
        <a:srgbClr val="3E7BA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sjon2" id="{B5684F63-56AB-4441-8B6F-E0BA88CDA88A}" vid="{58ED9C54-81A5-434A-97AB-3C6A312147C6}"/>
    </a:ext>
  </a:extLst>
</a:theme>
</file>

<file path=ppt/theme/theme9.xml><?xml version="1.0" encoding="utf-8"?>
<a:theme xmlns:a="http://schemas.openxmlformats.org/drawingml/2006/main" name="3_EYDE2016">
  <a:themeElements>
    <a:clrScheme name="EYDE CLUSTER">
      <a:dk1>
        <a:srgbClr val="626262"/>
      </a:dk1>
      <a:lt1>
        <a:sysClr val="window" lastClr="FFFFFF"/>
      </a:lt1>
      <a:dk2>
        <a:srgbClr val="424242"/>
      </a:dk2>
      <a:lt2>
        <a:srgbClr val="F8F8F8"/>
      </a:lt2>
      <a:accent1>
        <a:srgbClr val="BBDDD4"/>
      </a:accent1>
      <a:accent2>
        <a:srgbClr val="72AFA8"/>
      </a:accent2>
      <a:accent3>
        <a:srgbClr val="7B964C"/>
      </a:accent3>
      <a:accent4>
        <a:srgbClr val="1B725A"/>
      </a:accent4>
      <a:accent5>
        <a:srgbClr val="2C747F"/>
      </a:accent5>
      <a:accent6>
        <a:srgbClr val="0C404D"/>
      </a:accent6>
      <a:hlink>
        <a:srgbClr val="2B6695"/>
      </a:hlink>
      <a:folHlink>
        <a:srgbClr val="3E7BA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sjon2" id="{5AD70360-9C98-4897-A351-D153D7A4CDEC}" vid="{3A722DAF-935B-4403-83E3-AD74AB3E0BD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23AFCAD2536A654DAA2B4E9A87755027" ma:contentTypeVersion="5" ma:contentTypeDescription="Opprett et nytt dokument." ma:contentTypeScope="" ma:versionID="4903e18a29c832181403b76bf88b1bae">
  <xsd:schema xmlns:xsd="http://www.w3.org/2001/XMLSchema" xmlns:xs="http://www.w3.org/2001/XMLSchema" xmlns:p="http://schemas.microsoft.com/office/2006/metadata/properties" xmlns:ns2="3af5c716-d58f-4df8-bbdb-7d6012fdba94" targetNamespace="http://schemas.microsoft.com/office/2006/metadata/properties" ma:root="true" ma:fieldsID="976869ec39f2cf76ed0785581cedfcd2" ns2:_="">
    <xsd:import namespace="3af5c716-d58f-4df8-bbdb-7d6012fdba9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DateTaken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af5c716-d58f-4df8-bbdb-7d6012fdba9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C1D6353-3BE0-4269-BA98-8EF5EA7DEE8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0E22B08-F3DF-4F1B-BF1F-D2D9BF0A94D5}">
  <ds:schemaRefs>
    <ds:schemaRef ds:uri="3af5c716-d58f-4df8-bbdb-7d6012fdba94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3F5F8F89-1AC9-45B7-918C-685BE576D2FE}">
  <ds:schemaRefs>
    <ds:schemaRef ds:uri="3af5c716-d58f-4df8-bbdb-7d6012fdba94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28</Slides>
  <Notes>9</Notes>
  <HiddenSlides>0</HiddenSlides>
  <ScaleCrop>false</ScaleCrop>
  <HeadingPairs>
    <vt:vector size="4" baseType="variant">
      <vt:variant>
        <vt:lpstr>Theme</vt:lpstr>
      </vt:variant>
      <vt:variant>
        <vt:i4>12</vt:i4>
      </vt:variant>
      <vt:variant>
        <vt:lpstr>Slide Titles</vt:lpstr>
      </vt:variant>
      <vt:variant>
        <vt:i4>28</vt:i4>
      </vt:variant>
    </vt:vector>
  </HeadingPairs>
  <TitlesOfParts>
    <vt:vector size="40" baseType="lpstr">
      <vt:lpstr>Office-tema</vt:lpstr>
      <vt:lpstr>Norsk katapult</vt:lpstr>
      <vt:lpstr>Blank</vt:lpstr>
      <vt:lpstr>Basic with Circle</vt:lpstr>
      <vt:lpstr>9_EYDE2016</vt:lpstr>
      <vt:lpstr>2_EYDE2016</vt:lpstr>
      <vt:lpstr>EYDE2016</vt:lpstr>
      <vt:lpstr>4_EYDE2016</vt:lpstr>
      <vt:lpstr>3_EYDE2016</vt:lpstr>
      <vt:lpstr>1_Office-tema</vt:lpstr>
      <vt:lpstr>7_EYDE2016</vt:lpstr>
      <vt:lpstr>2_Office-tema</vt:lpstr>
      <vt:lpstr>PowerPoint Presentation</vt:lpstr>
      <vt:lpstr>PowerPoint Presentation</vt:lpstr>
      <vt:lpstr>Visjon</vt:lpstr>
      <vt:lpstr>PowerPoint Presentation</vt:lpstr>
      <vt:lpstr>Misjon</vt:lpstr>
      <vt:lpstr>Hovedmål</vt:lpstr>
      <vt:lpstr>PowerPoint Presentation</vt:lpstr>
      <vt:lpstr>Eyde-modellen</vt:lpstr>
      <vt:lpstr>PowerPoint Presentation</vt:lpstr>
      <vt:lpstr>Working together for a  Circular economy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Eyde Operatør = Prosessindustri+</vt:lpstr>
      <vt:lpstr>Eyde Rekruttering</vt:lpstr>
      <vt:lpstr>Eyde Lærling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PROSESS21</vt:lpstr>
      <vt:lpstr>PowerPoint Presentation</vt:lpstr>
      <vt:lpstr>Eyde i tall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Lars Petter Maltby</dc:creator>
  <cp:revision>1</cp:revision>
  <cp:lastPrinted>2018-11-02T05:56:16Z</cp:lastPrinted>
  <dcterms:created xsi:type="dcterms:W3CDTF">2017-12-27T14:27:05Z</dcterms:created>
  <dcterms:modified xsi:type="dcterms:W3CDTF">2018-11-22T13:08:14Z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0x01010023AFCAD2536A654DAA2B4E9A87755027</vt:lpwstr>
  </property>
</Properties>
</file>